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90" d="100"/>
          <a:sy n="90" d="100"/>
        </p:scale>
        <p:origin x="-8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40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44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82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817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49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36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84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90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74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93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32DB3-BC5C-48E5-B880-6DC5BBCF1605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EAB2D-96C8-4B61-8C1F-09F34A01C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483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.bin"/><Relationship Id="rId18" Type="http://schemas.openxmlformats.org/officeDocument/2006/relationships/image" Target="../media/image7.emf"/><Relationship Id="rId26" Type="http://schemas.openxmlformats.org/officeDocument/2006/relationships/image" Target="../media/image11.emf"/><Relationship Id="rId39" Type="http://schemas.openxmlformats.org/officeDocument/2006/relationships/oleObject" Target="../embeddings/oleObject18.bin"/><Relationship Id="rId21" Type="http://schemas.openxmlformats.org/officeDocument/2006/relationships/oleObject" Target="../embeddings/oleObject9.bin"/><Relationship Id="rId34" Type="http://schemas.openxmlformats.org/officeDocument/2006/relationships/image" Target="../media/image15.emf"/><Relationship Id="rId42" Type="http://schemas.openxmlformats.org/officeDocument/2006/relationships/image" Target="../media/image19.emf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emf"/><Relationship Id="rId20" Type="http://schemas.openxmlformats.org/officeDocument/2006/relationships/image" Target="../media/image8.emf"/><Relationship Id="rId29" Type="http://schemas.openxmlformats.org/officeDocument/2006/relationships/oleObject" Target="../embeddings/oleObject13.bin"/><Relationship Id="rId41" Type="http://schemas.openxmlformats.org/officeDocument/2006/relationships/oleObject" Target="../embeddings/oleObject19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4.bin"/><Relationship Id="rId24" Type="http://schemas.openxmlformats.org/officeDocument/2006/relationships/image" Target="../media/image10.emf"/><Relationship Id="rId32" Type="http://schemas.openxmlformats.org/officeDocument/2006/relationships/image" Target="../media/image14.emf"/><Relationship Id="rId37" Type="http://schemas.openxmlformats.org/officeDocument/2006/relationships/oleObject" Target="../embeddings/oleObject17.bin"/><Relationship Id="rId40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12.emf"/><Relationship Id="rId36" Type="http://schemas.openxmlformats.org/officeDocument/2006/relationships/image" Target="../media/image16.emf"/><Relationship Id="rId10" Type="http://schemas.openxmlformats.org/officeDocument/2006/relationships/image" Target="../media/image3.emf"/><Relationship Id="rId19" Type="http://schemas.openxmlformats.org/officeDocument/2006/relationships/oleObject" Target="../embeddings/oleObject8.bin"/><Relationship Id="rId31" Type="http://schemas.openxmlformats.org/officeDocument/2006/relationships/oleObject" Target="../embeddings/oleObject14.bin"/><Relationship Id="rId44" Type="http://schemas.openxmlformats.org/officeDocument/2006/relationships/image" Target="../media/image20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emf"/><Relationship Id="rId22" Type="http://schemas.openxmlformats.org/officeDocument/2006/relationships/image" Target="../media/image9.emf"/><Relationship Id="rId27" Type="http://schemas.openxmlformats.org/officeDocument/2006/relationships/oleObject" Target="../embeddings/oleObject12.bin"/><Relationship Id="rId30" Type="http://schemas.openxmlformats.org/officeDocument/2006/relationships/image" Target="../media/image13.emf"/><Relationship Id="rId35" Type="http://schemas.openxmlformats.org/officeDocument/2006/relationships/oleObject" Target="../embeddings/oleObject16.bin"/><Relationship Id="rId43" Type="http://schemas.openxmlformats.org/officeDocument/2006/relationships/oleObject" Target="../embeddings/oleObject20.bin"/><Relationship Id="rId8" Type="http://schemas.microsoft.com/office/2007/relationships/hdphoto" Target="../media/hdphoto1.wdp"/><Relationship Id="rId3" Type="http://schemas.openxmlformats.org/officeDocument/2006/relationships/oleObject" Target="../embeddings/oleObject1.bin"/><Relationship Id="rId12" Type="http://schemas.openxmlformats.org/officeDocument/2006/relationships/image" Target="../media/image4.e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33" Type="http://schemas.openxmlformats.org/officeDocument/2006/relationships/oleObject" Target="../embeddings/oleObject15.bin"/><Relationship Id="rId38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ndo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5" name="Google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14973"/>
              </p:ext>
            </p:extLst>
          </p:nvPr>
        </p:nvGraphicFramePr>
        <p:xfrm>
          <a:off x="8100253" y="3583990"/>
          <a:ext cx="1717526" cy="1717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" name="CorelDRAW" r:id="rId3" imgW="55004" imgH="55004" progId="CorelDraw.Graphic.17">
                  <p:embed/>
                </p:oleObj>
              </mc:Choice>
              <mc:Fallback>
                <p:oleObj name="CorelDRAW" r:id="rId3" imgW="55004" imgH="5500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0253" y="3583990"/>
                        <a:ext cx="1717526" cy="1717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48877"/>
              </p:ext>
            </p:extLst>
          </p:nvPr>
        </p:nvGraphicFramePr>
        <p:xfrm>
          <a:off x="8000845" y="1295037"/>
          <a:ext cx="1868907" cy="1868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" name="CorelDRAW" r:id="rId5" imgW="61552" imgH="61552" progId="CorelDraw.Graphic.17">
                  <p:embed/>
                </p:oleObj>
              </mc:Choice>
              <mc:Fallback>
                <p:oleObj name="CorelDRAW" r:id="rId5" imgW="61552" imgH="6155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00845" y="1295037"/>
                        <a:ext cx="1868907" cy="1868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Urna"/>
          <p:cNvGrpSpPr/>
          <p:nvPr/>
        </p:nvGrpSpPr>
        <p:grpSpPr>
          <a:xfrm>
            <a:off x="7736534" y="2448438"/>
            <a:ext cx="3748915" cy="2202249"/>
            <a:chOff x="438150" y="215900"/>
            <a:chExt cx="11220449" cy="6591300"/>
          </a:xfrm>
          <a:effectLst>
            <a:reflection stA="38000" endPos="65000" dist="50800" dir="5400000" sy="-100000" algn="bl" rotWithShape="0"/>
          </a:effectLst>
        </p:grpSpPr>
        <p:sp>
          <p:nvSpPr>
            <p:cNvPr id="48" name="caixa urna"/>
            <p:cNvSpPr/>
            <p:nvPr/>
          </p:nvSpPr>
          <p:spPr>
            <a:xfrm>
              <a:off x="438150" y="215900"/>
              <a:ext cx="10359390" cy="6586538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8001000 w 8915400"/>
                <a:gd name="connsiteY0" fmla="*/ 0 h 914400"/>
                <a:gd name="connsiteX1" fmla="*/ 8915400 w 8915400"/>
                <a:gd name="connsiteY1" fmla="*/ 0 h 914400"/>
                <a:gd name="connsiteX2" fmla="*/ 8915400 w 8915400"/>
                <a:gd name="connsiteY2" fmla="*/ 914400 h 914400"/>
                <a:gd name="connsiteX3" fmla="*/ 0 w 8915400"/>
                <a:gd name="connsiteY3" fmla="*/ 742950 h 914400"/>
                <a:gd name="connsiteX4" fmla="*/ 8001000 w 8915400"/>
                <a:gd name="connsiteY4" fmla="*/ 0 h 914400"/>
                <a:gd name="connsiteX0" fmla="*/ 10363200 w 11277600"/>
                <a:gd name="connsiteY0" fmla="*/ 0 h 3371850"/>
                <a:gd name="connsiteX1" fmla="*/ 11277600 w 11277600"/>
                <a:gd name="connsiteY1" fmla="*/ 0 h 3371850"/>
                <a:gd name="connsiteX2" fmla="*/ 0 w 11277600"/>
                <a:gd name="connsiteY2" fmla="*/ 3371850 h 3371850"/>
                <a:gd name="connsiteX3" fmla="*/ 2362200 w 11277600"/>
                <a:gd name="connsiteY3" fmla="*/ 742950 h 3371850"/>
                <a:gd name="connsiteX4" fmla="*/ 10363200 w 11277600"/>
                <a:gd name="connsiteY4" fmla="*/ 0 h 3371850"/>
                <a:gd name="connsiteX0" fmla="*/ 10363200 w 10363200"/>
                <a:gd name="connsiteY0" fmla="*/ 0 h 6629400"/>
                <a:gd name="connsiteX1" fmla="*/ 8001000 w 10363200"/>
                <a:gd name="connsiteY1" fmla="*/ 6629400 h 6629400"/>
                <a:gd name="connsiteX2" fmla="*/ 0 w 10363200"/>
                <a:gd name="connsiteY2" fmla="*/ 3371850 h 6629400"/>
                <a:gd name="connsiteX3" fmla="*/ 2362200 w 10363200"/>
                <a:gd name="connsiteY3" fmla="*/ 742950 h 6629400"/>
                <a:gd name="connsiteX4" fmla="*/ 10363200 w 10363200"/>
                <a:gd name="connsiteY4" fmla="*/ 0 h 6629400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0 w 10363200"/>
                <a:gd name="connsiteY2" fmla="*/ 3371850 h 6586538"/>
                <a:gd name="connsiteX3" fmla="*/ 2362200 w 10363200"/>
                <a:gd name="connsiteY3" fmla="*/ 742950 h 6586538"/>
                <a:gd name="connsiteX4" fmla="*/ 10363200 w 10363200"/>
                <a:gd name="connsiteY4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0 w 10363200"/>
                <a:gd name="connsiteY2" fmla="*/ 3371850 h 6586538"/>
                <a:gd name="connsiteX3" fmla="*/ 52388 w 10363200"/>
                <a:gd name="connsiteY3" fmla="*/ 3313113 h 6586538"/>
                <a:gd name="connsiteX4" fmla="*/ 2362200 w 10363200"/>
                <a:gd name="connsiteY4" fmla="*/ 742950 h 6586538"/>
                <a:gd name="connsiteX5" fmla="*/ 10363200 w 10363200"/>
                <a:gd name="connsiteY5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0 w 10363200"/>
                <a:gd name="connsiteY2" fmla="*/ 3371850 h 6586538"/>
                <a:gd name="connsiteX3" fmla="*/ 47626 w 10363200"/>
                <a:gd name="connsiteY3" fmla="*/ 3279775 h 6586538"/>
                <a:gd name="connsiteX4" fmla="*/ 2362200 w 10363200"/>
                <a:gd name="connsiteY4" fmla="*/ 742950 h 6586538"/>
                <a:gd name="connsiteX5" fmla="*/ 10363200 w 10363200"/>
                <a:gd name="connsiteY5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6681 w 10363200"/>
                <a:gd name="connsiteY2" fmla="*/ 3425031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70608 w 10370608"/>
                <a:gd name="connsiteY0" fmla="*/ 0 h 6586538"/>
                <a:gd name="connsiteX1" fmla="*/ 8003646 w 10370608"/>
                <a:gd name="connsiteY1" fmla="*/ 6586538 h 6586538"/>
                <a:gd name="connsiteX2" fmla="*/ 121707 w 10370608"/>
                <a:gd name="connsiteY2" fmla="*/ 3477419 h 6586538"/>
                <a:gd name="connsiteX3" fmla="*/ 7408 w 10370608"/>
                <a:gd name="connsiteY3" fmla="*/ 3371850 h 6586538"/>
                <a:gd name="connsiteX4" fmla="*/ 55034 w 10370608"/>
                <a:gd name="connsiteY4" fmla="*/ 3279775 h 6586538"/>
                <a:gd name="connsiteX5" fmla="*/ 2369608 w 10370608"/>
                <a:gd name="connsiteY5" fmla="*/ 742950 h 6586538"/>
                <a:gd name="connsiteX6" fmla="*/ 10370608 w 10370608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6375 w 10366375"/>
                <a:gd name="connsiteY0" fmla="*/ 0 h 6586538"/>
                <a:gd name="connsiteX1" fmla="*/ 7999413 w 10366375"/>
                <a:gd name="connsiteY1" fmla="*/ 6586538 h 6586538"/>
                <a:gd name="connsiteX2" fmla="*/ 117474 w 10366375"/>
                <a:gd name="connsiteY2" fmla="*/ 3477419 h 6586538"/>
                <a:gd name="connsiteX3" fmla="*/ 3175 w 10366375"/>
                <a:gd name="connsiteY3" fmla="*/ 3371850 h 6586538"/>
                <a:gd name="connsiteX4" fmla="*/ 50801 w 10366375"/>
                <a:gd name="connsiteY4" fmla="*/ 3279775 h 6586538"/>
                <a:gd name="connsiteX5" fmla="*/ 2365375 w 10366375"/>
                <a:gd name="connsiteY5" fmla="*/ 742950 h 6586538"/>
                <a:gd name="connsiteX6" fmla="*/ 10366375 w 10366375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  <a:gd name="connsiteX0" fmla="*/ 10363200 w 10363200"/>
                <a:gd name="connsiteY0" fmla="*/ 0 h 6586538"/>
                <a:gd name="connsiteX1" fmla="*/ 7996238 w 10363200"/>
                <a:gd name="connsiteY1" fmla="*/ 6586538 h 6586538"/>
                <a:gd name="connsiteX2" fmla="*/ 114299 w 10363200"/>
                <a:gd name="connsiteY2" fmla="*/ 3477419 h 6586538"/>
                <a:gd name="connsiteX3" fmla="*/ 0 w 10363200"/>
                <a:gd name="connsiteY3" fmla="*/ 3371850 h 6586538"/>
                <a:gd name="connsiteX4" fmla="*/ 47626 w 10363200"/>
                <a:gd name="connsiteY4" fmla="*/ 3279775 h 6586538"/>
                <a:gd name="connsiteX5" fmla="*/ 2362200 w 10363200"/>
                <a:gd name="connsiteY5" fmla="*/ 742950 h 6586538"/>
                <a:gd name="connsiteX6" fmla="*/ 10363200 w 10363200"/>
                <a:gd name="connsiteY6" fmla="*/ 0 h 658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3200" h="6586538">
                  <a:moveTo>
                    <a:pt x="10363200" y="0"/>
                  </a:moveTo>
                  <a:lnTo>
                    <a:pt x="7996238" y="6586538"/>
                  </a:lnTo>
                  <a:lnTo>
                    <a:pt x="114299" y="3477419"/>
                  </a:lnTo>
                  <a:cubicBezTo>
                    <a:pt x="9524" y="3430323"/>
                    <a:pt x="4761" y="3404659"/>
                    <a:pt x="0" y="3371850"/>
                  </a:cubicBezTo>
                  <a:cubicBezTo>
                    <a:pt x="1587" y="3343540"/>
                    <a:pt x="-8729" y="3336661"/>
                    <a:pt x="47626" y="3279775"/>
                  </a:cubicBezTo>
                  <a:lnTo>
                    <a:pt x="2362200" y="742950"/>
                  </a:lnTo>
                  <a:lnTo>
                    <a:pt x="10363200" y="0"/>
                  </a:lnTo>
                  <a:close/>
                </a:path>
              </a:pathLst>
            </a:custGeom>
            <a:solidFill>
              <a:srgbClr val="B7B7B7">
                <a:alpha val="73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lateral urna"/>
            <p:cNvSpPr/>
            <p:nvPr/>
          </p:nvSpPr>
          <p:spPr>
            <a:xfrm>
              <a:off x="8362086" y="215900"/>
              <a:ext cx="3296513" cy="659130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3314700 w 4229100"/>
                <a:gd name="connsiteY0" fmla="*/ 0 h 5816600"/>
                <a:gd name="connsiteX1" fmla="*/ 4229100 w 4229100"/>
                <a:gd name="connsiteY1" fmla="*/ 0 h 5816600"/>
                <a:gd name="connsiteX2" fmla="*/ 4229100 w 4229100"/>
                <a:gd name="connsiteY2" fmla="*/ 914400 h 5816600"/>
                <a:gd name="connsiteX3" fmla="*/ 0 w 4229100"/>
                <a:gd name="connsiteY3" fmla="*/ 5816600 h 5816600"/>
                <a:gd name="connsiteX4" fmla="*/ 3314700 w 4229100"/>
                <a:gd name="connsiteY4" fmla="*/ 0 h 5816600"/>
                <a:gd name="connsiteX0" fmla="*/ 2400300 w 4229100"/>
                <a:gd name="connsiteY0" fmla="*/ 0 h 6413500"/>
                <a:gd name="connsiteX1" fmla="*/ 4229100 w 4229100"/>
                <a:gd name="connsiteY1" fmla="*/ 596900 h 6413500"/>
                <a:gd name="connsiteX2" fmla="*/ 4229100 w 4229100"/>
                <a:gd name="connsiteY2" fmla="*/ 1511300 h 6413500"/>
                <a:gd name="connsiteX3" fmla="*/ 0 w 4229100"/>
                <a:gd name="connsiteY3" fmla="*/ 6413500 h 6413500"/>
                <a:gd name="connsiteX4" fmla="*/ 2400300 w 4229100"/>
                <a:gd name="connsiteY4" fmla="*/ 0 h 6413500"/>
                <a:gd name="connsiteX0" fmla="*/ 2400300 w 4229100"/>
                <a:gd name="connsiteY0" fmla="*/ 0 h 6413500"/>
                <a:gd name="connsiteX1" fmla="*/ 3276600 w 4229100"/>
                <a:gd name="connsiteY1" fmla="*/ 596900 h 6413500"/>
                <a:gd name="connsiteX2" fmla="*/ 4229100 w 4229100"/>
                <a:gd name="connsiteY2" fmla="*/ 1511300 h 6413500"/>
                <a:gd name="connsiteX3" fmla="*/ 0 w 4229100"/>
                <a:gd name="connsiteY3" fmla="*/ 6413500 h 6413500"/>
                <a:gd name="connsiteX4" fmla="*/ 2400300 w 4229100"/>
                <a:gd name="connsiteY4" fmla="*/ 0 h 6413500"/>
                <a:gd name="connsiteX0" fmla="*/ 2400300 w 3276600"/>
                <a:gd name="connsiteY0" fmla="*/ 0 h 6413500"/>
                <a:gd name="connsiteX1" fmla="*/ 3276600 w 3276600"/>
                <a:gd name="connsiteY1" fmla="*/ 596900 h 6413500"/>
                <a:gd name="connsiteX2" fmla="*/ 3035300 w 3276600"/>
                <a:gd name="connsiteY2" fmla="*/ 4000500 h 6413500"/>
                <a:gd name="connsiteX3" fmla="*/ 0 w 3276600"/>
                <a:gd name="connsiteY3" fmla="*/ 6413500 h 6413500"/>
                <a:gd name="connsiteX4" fmla="*/ 2400300 w 3276600"/>
                <a:gd name="connsiteY4" fmla="*/ 0 h 6413500"/>
                <a:gd name="connsiteX0" fmla="*/ 2400300 w 3276600"/>
                <a:gd name="connsiteY0" fmla="*/ 0 h 6413500"/>
                <a:gd name="connsiteX1" fmla="*/ 3276600 w 3276600"/>
                <a:gd name="connsiteY1" fmla="*/ 596900 h 6413500"/>
                <a:gd name="connsiteX2" fmla="*/ 3035300 w 3276600"/>
                <a:gd name="connsiteY2" fmla="*/ 4000500 h 6413500"/>
                <a:gd name="connsiteX3" fmla="*/ 508000 w 3276600"/>
                <a:gd name="connsiteY3" fmla="*/ 6007100 h 6413500"/>
                <a:gd name="connsiteX4" fmla="*/ 0 w 3276600"/>
                <a:gd name="connsiteY4" fmla="*/ 6413500 h 6413500"/>
                <a:gd name="connsiteX5" fmla="*/ 2400300 w 3276600"/>
                <a:gd name="connsiteY5" fmla="*/ 0 h 6413500"/>
                <a:gd name="connsiteX0" fmla="*/ 2400300 w 3276600"/>
                <a:gd name="connsiteY0" fmla="*/ 0 h 6591300"/>
                <a:gd name="connsiteX1" fmla="*/ 3276600 w 3276600"/>
                <a:gd name="connsiteY1" fmla="*/ 596900 h 6591300"/>
                <a:gd name="connsiteX2" fmla="*/ 3035300 w 3276600"/>
                <a:gd name="connsiteY2" fmla="*/ 4000500 h 6591300"/>
                <a:gd name="connsiteX3" fmla="*/ 107950 w 3276600"/>
                <a:gd name="connsiteY3" fmla="*/ 6591300 h 6591300"/>
                <a:gd name="connsiteX4" fmla="*/ 0 w 3276600"/>
                <a:gd name="connsiteY4" fmla="*/ 6413500 h 6591300"/>
                <a:gd name="connsiteX5" fmla="*/ 2400300 w 3276600"/>
                <a:gd name="connsiteY5" fmla="*/ 0 h 6591300"/>
                <a:gd name="connsiteX0" fmla="*/ 2400300 w 3276600"/>
                <a:gd name="connsiteY0" fmla="*/ 0 h 6591300"/>
                <a:gd name="connsiteX1" fmla="*/ 3276600 w 3276600"/>
                <a:gd name="connsiteY1" fmla="*/ 596900 h 6591300"/>
                <a:gd name="connsiteX2" fmla="*/ 3035300 w 3276600"/>
                <a:gd name="connsiteY2" fmla="*/ 4000500 h 6591300"/>
                <a:gd name="connsiteX3" fmla="*/ 107950 w 3276600"/>
                <a:gd name="connsiteY3" fmla="*/ 6591300 h 6591300"/>
                <a:gd name="connsiteX4" fmla="*/ 0 w 3276600"/>
                <a:gd name="connsiteY4" fmla="*/ 6413500 h 6591300"/>
                <a:gd name="connsiteX5" fmla="*/ 2400300 w 3276600"/>
                <a:gd name="connsiteY5" fmla="*/ 0 h 6591300"/>
                <a:gd name="connsiteX0" fmla="*/ 2400300 w 3276600"/>
                <a:gd name="connsiteY0" fmla="*/ 0 h 6591300"/>
                <a:gd name="connsiteX1" fmla="*/ 3276600 w 3276600"/>
                <a:gd name="connsiteY1" fmla="*/ 596900 h 6591300"/>
                <a:gd name="connsiteX2" fmla="*/ 3035300 w 3276600"/>
                <a:gd name="connsiteY2" fmla="*/ 4000500 h 6591300"/>
                <a:gd name="connsiteX3" fmla="*/ 107950 w 3276600"/>
                <a:gd name="connsiteY3" fmla="*/ 6591300 h 6591300"/>
                <a:gd name="connsiteX4" fmla="*/ 0 w 3276600"/>
                <a:gd name="connsiteY4" fmla="*/ 6413500 h 6591300"/>
                <a:gd name="connsiteX5" fmla="*/ 2400300 w 3276600"/>
                <a:gd name="connsiteY5" fmla="*/ 0 h 6591300"/>
                <a:gd name="connsiteX0" fmla="*/ 2420213 w 3296513"/>
                <a:gd name="connsiteY0" fmla="*/ 0 h 6591300"/>
                <a:gd name="connsiteX1" fmla="*/ 3296513 w 3296513"/>
                <a:gd name="connsiteY1" fmla="*/ 596900 h 6591300"/>
                <a:gd name="connsiteX2" fmla="*/ 3055213 w 3296513"/>
                <a:gd name="connsiteY2" fmla="*/ 4000500 h 6591300"/>
                <a:gd name="connsiteX3" fmla="*/ 127863 w 3296513"/>
                <a:gd name="connsiteY3" fmla="*/ 6591300 h 6591300"/>
                <a:gd name="connsiteX4" fmla="*/ 19913 w 3296513"/>
                <a:gd name="connsiteY4" fmla="*/ 6413500 h 6591300"/>
                <a:gd name="connsiteX5" fmla="*/ 2420213 w 3296513"/>
                <a:gd name="connsiteY5" fmla="*/ 0 h 659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6513" h="6591300">
                  <a:moveTo>
                    <a:pt x="2420213" y="0"/>
                  </a:moveTo>
                  <a:lnTo>
                    <a:pt x="3296513" y="596900"/>
                  </a:lnTo>
                  <a:lnTo>
                    <a:pt x="3055213" y="4000500"/>
                  </a:lnTo>
                  <a:lnTo>
                    <a:pt x="127863" y="6591300"/>
                  </a:lnTo>
                  <a:cubicBezTo>
                    <a:pt x="-41470" y="6570133"/>
                    <a:pt x="-1254" y="6491817"/>
                    <a:pt x="19913" y="6413500"/>
                  </a:cubicBezTo>
                  <a:lnTo>
                    <a:pt x="2420213" y="0"/>
                  </a:lnTo>
                  <a:close/>
                </a:path>
              </a:pathLst>
            </a:custGeom>
            <a:solidFill>
              <a:srgbClr val="70706D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tela lateral"/>
            <p:cNvSpPr/>
            <p:nvPr/>
          </p:nvSpPr>
          <p:spPr>
            <a:xfrm>
              <a:off x="1123949" y="1133475"/>
              <a:ext cx="4733925" cy="283924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2981325"/>
                <a:gd name="connsiteY0" fmla="*/ 171450 h 1085850"/>
                <a:gd name="connsiteX1" fmla="*/ 2981325 w 2981325"/>
                <a:gd name="connsiteY1" fmla="*/ 0 h 1085850"/>
                <a:gd name="connsiteX2" fmla="*/ 914400 w 2981325"/>
                <a:gd name="connsiteY2" fmla="*/ 1085850 h 1085850"/>
                <a:gd name="connsiteX3" fmla="*/ 0 w 2981325"/>
                <a:gd name="connsiteY3" fmla="*/ 1085850 h 1085850"/>
                <a:gd name="connsiteX4" fmla="*/ 0 w 2981325"/>
                <a:gd name="connsiteY4" fmla="*/ 171450 h 1085850"/>
                <a:gd name="connsiteX0" fmla="*/ 0 w 2981325"/>
                <a:gd name="connsiteY0" fmla="*/ 171450 h 2771775"/>
                <a:gd name="connsiteX1" fmla="*/ 2981325 w 2981325"/>
                <a:gd name="connsiteY1" fmla="*/ 0 h 2771775"/>
                <a:gd name="connsiteX2" fmla="*/ 971550 w 2981325"/>
                <a:gd name="connsiteY2" fmla="*/ 2771775 h 2771775"/>
                <a:gd name="connsiteX3" fmla="*/ 0 w 2981325"/>
                <a:gd name="connsiteY3" fmla="*/ 1085850 h 2771775"/>
                <a:gd name="connsiteX4" fmla="*/ 0 w 2981325"/>
                <a:gd name="connsiteY4" fmla="*/ 171450 h 2771775"/>
                <a:gd name="connsiteX0" fmla="*/ 1600200 w 4581525"/>
                <a:gd name="connsiteY0" fmla="*/ 171450 h 2771775"/>
                <a:gd name="connsiteX1" fmla="*/ 4581525 w 4581525"/>
                <a:gd name="connsiteY1" fmla="*/ 0 h 2771775"/>
                <a:gd name="connsiteX2" fmla="*/ 2571750 w 4581525"/>
                <a:gd name="connsiteY2" fmla="*/ 2771775 h 2771775"/>
                <a:gd name="connsiteX3" fmla="*/ 0 w 4581525"/>
                <a:gd name="connsiteY3" fmla="*/ 2019300 h 2771775"/>
                <a:gd name="connsiteX4" fmla="*/ 1600200 w 4581525"/>
                <a:gd name="connsiteY4" fmla="*/ 171450 h 2771775"/>
                <a:gd name="connsiteX0" fmla="*/ 1609725 w 4581525"/>
                <a:gd name="connsiteY0" fmla="*/ 161925 h 2771775"/>
                <a:gd name="connsiteX1" fmla="*/ 4581525 w 4581525"/>
                <a:gd name="connsiteY1" fmla="*/ 0 h 2771775"/>
                <a:gd name="connsiteX2" fmla="*/ 2571750 w 4581525"/>
                <a:gd name="connsiteY2" fmla="*/ 2771775 h 2771775"/>
                <a:gd name="connsiteX3" fmla="*/ 0 w 4581525"/>
                <a:gd name="connsiteY3" fmla="*/ 2019300 h 2771775"/>
                <a:gd name="connsiteX4" fmla="*/ 1609725 w 4581525"/>
                <a:gd name="connsiteY4" fmla="*/ 161925 h 2771775"/>
                <a:gd name="connsiteX0" fmla="*/ 1609725 w 4638675"/>
                <a:gd name="connsiteY0" fmla="*/ 180975 h 2790825"/>
                <a:gd name="connsiteX1" fmla="*/ 4638675 w 4638675"/>
                <a:gd name="connsiteY1" fmla="*/ 0 h 2790825"/>
                <a:gd name="connsiteX2" fmla="*/ 2571750 w 4638675"/>
                <a:gd name="connsiteY2" fmla="*/ 2790825 h 2790825"/>
                <a:gd name="connsiteX3" fmla="*/ 0 w 4638675"/>
                <a:gd name="connsiteY3" fmla="*/ 2038350 h 2790825"/>
                <a:gd name="connsiteX4" fmla="*/ 1609725 w 4638675"/>
                <a:gd name="connsiteY4" fmla="*/ 180975 h 279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8675" h="2790825">
                  <a:moveTo>
                    <a:pt x="1609725" y="180975"/>
                  </a:moveTo>
                  <a:lnTo>
                    <a:pt x="4638675" y="0"/>
                  </a:lnTo>
                  <a:lnTo>
                    <a:pt x="2571750" y="2790825"/>
                  </a:lnTo>
                  <a:lnTo>
                    <a:pt x="0" y="2038350"/>
                  </a:lnTo>
                  <a:lnTo>
                    <a:pt x="1609725" y="1809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tela LCD"/>
            <p:cNvSpPr/>
            <p:nvPr/>
          </p:nvSpPr>
          <p:spPr>
            <a:xfrm>
              <a:off x="1171575" y="1172369"/>
              <a:ext cx="4638675" cy="2790825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2981325"/>
                <a:gd name="connsiteY0" fmla="*/ 171450 h 1085850"/>
                <a:gd name="connsiteX1" fmla="*/ 2981325 w 2981325"/>
                <a:gd name="connsiteY1" fmla="*/ 0 h 1085850"/>
                <a:gd name="connsiteX2" fmla="*/ 914400 w 2981325"/>
                <a:gd name="connsiteY2" fmla="*/ 1085850 h 1085850"/>
                <a:gd name="connsiteX3" fmla="*/ 0 w 2981325"/>
                <a:gd name="connsiteY3" fmla="*/ 1085850 h 1085850"/>
                <a:gd name="connsiteX4" fmla="*/ 0 w 2981325"/>
                <a:gd name="connsiteY4" fmla="*/ 171450 h 1085850"/>
                <a:gd name="connsiteX0" fmla="*/ 0 w 2981325"/>
                <a:gd name="connsiteY0" fmla="*/ 171450 h 2771775"/>
                <a:gd name="connsiteX1" fmla="*/ 2981325 w 2981325"/>
                <a:gd name="connsiteY1" fmla="*/ 0 h 2771775"/>
                <a:gd name="connsiteX2" fmla="*/ 971550 w 2981325"/>
                <a:gd name="connsiteY2" fmla="*/ 2771775 h 2771775"/>
                <a:gd name="connsiteX3" fmla="*/ 0 w 2981325"/>
                <a:gd name="connsiteY3" fmla="*/ 1085850 h 2771775"/>
                <a:gd name="connsiteX4" fmla="*/ 0 w 2981325"/>
                <a:gd name="connsiteY4" fmla="*/ 171450 h 2771775"/>
                <a:gd name="connsiteX0" fmla="*/ 1600200 w 4581525"/>
                <a:gd name="connsiteY0" fmla="*/ 171450 h 2771775"/>
                <a:gd name="connsiteX1" fmla="*/ 4581525 w 4581525"/>
                <a:gd name="connsiteY1" fmla="*/ 0 h 2771775"/>
                <a:gd name="connsiteX2" fmla="*/ 2571750 w 4581525"/>
                <a:gd name="connsiteY2" fmla="*/ 2771775 h 2771775"/>
                <a:gd name="connsiteX3" fmla="*/ 0 w 4581525"/>
                <a:gd name="connsiteY3" fmla="*/ 2019300 h 2771775"/>
                <a:gd name="connsiteX4" fmla="*/ 1600200 w 4581525"/>
                <a:gd name="connsiteY4" fmla="*/ 171450 h 2771775"/>
                <a:gd name="connsiteX0" fmla="*/ 1609725 w 4581525"/>
                <a:gd name="connsiteY0" fmla="*/ 161925 h 2771775"/>
                <a:gd name="connsiteX1" fmla="*/ 4581525 w 4581525"/>
                <a:gd name="connsiteY1" fmla="*/ 0 h 2771775"/>
                <a:gd name="connsiteX2" fmla="*/ 2571750 w 4581525"/>
                <a:gd name="connsiteY2" fmla="*/ 2771775 h 2771775"/>
                <a:gd name="connsiteX3" fmla="*/ 0 w 4581525"/>
                <a:gd name="connsiteY3" fmla="*/ 2019300 h 2771775"/>
                <a:gd name="connsiteX4" fmla="*/ 1609725 w 4581525"/>
                <a:gd name="connsiteY4" fmla="*/ 161925 h 2771775"/>
                <a:gd name="connsiteX0" fmla="*/ 1609725 w 4638675"/>
                <a:gd name="connsiteY0" fmla="*/ 180975 h 2790825"/>
                <a:gd name="connsiteX1" fmla="*/ 4638675 w 4638675"/>
                <a:gd name="connsiteY1" fmla="*/ 0 h 2790825"/>
                <a:gd name="connsiteX2" fmla="*/ 2571750 w 4638675"/>
                <a:gd name="connsiteY2" fmla="*/ 2790825 h 2790825"/>
                <a:gd name="connsiteX3" fmla="*/ 0 w 4638675"/>
                <a:gd name="connsiteY3" fmla="*/ 2038350 h 2790825"/>
                <a:gd name="connsiteX4" fmla="*/ 1609725 w 4638675"/>
                <a:gd name="connsiteY4" fmla="*/ 180975 h 279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8675" h="2790825">
                  <a:moveTo>
                    <a:pt x="1609725" y="180975"/>
                  </a:moveTo>
                  <a:lnTo>
                    <a:pt x="4638675" y="0"/>
                  </a:lnTo>
                  <a:lnTo>
                    <a:pt x="2571750" y="2790825"/>
                  </a:lnTo>
                  <a:lnTo>
                    <a:pt x="0" y="2038350"/>
                  </a:lnTo>
                  <a:lnTo>
                    <a:pt x="1609725" y="18097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 fundo teclado"/>
            <p:cNvSpPr/>
            <p:nvPr/>
          </p:nvSpPr>
          <p:spPr>
            <a:xfrm>
              <a:off x="3851276" y="1077117"/>
              <a:ext cx="6096000" cy="476377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3733800"/>
                <a:gd name="connsiteY0" fmla="*/ 85725 h 1000125"/>
                <a:gd name="connsiteX1" fmla="*/ 3733800 w 3733800"/>
                <a:gd name="connsiteY1" fmla="*/ 0 h 1000125"/>
                <a:gd name="connsiteX2" fmla="*/ 914400 w 3733800"/>
                <a:gd name="connsiteY2" fmla="*/ 1000125 h 1000125"/>
                <a:gd name="connsiteX3" fmla="*/ 0 w 3733800"/>
                <a:gd name="connsiteY3" fmla="*/ 1000125 h 1000125"/>
                <a:gd name="connsiteX4" fmla="*/ 0 w 3733800"/>
                <a:gd name="connsiteY4" fmla="*/ 85725 h 1000125"/>
                <a:gd name="connsiteX0" fmla="*/ 0 w 3733800"/>
                <a:gd name="connsiteY0" fmla="*/ 85725 h 4638675"/>
                <a:gd name="connsiteX1" fmla="*/ 3733800 w 3733800"/>
                <a:gd name="connsiteY1" fmla="*/ 0 h 4638675"/>
                <a:gd name="connsiteX2" fmla="*/ 1657350 w 3733800"/>
                <a:gd name="connsiteY2" fmla="*/ 4638675 h 4638675"/>
                <a:gd name="connsiteX3" fmla="*/ 0 w 3733800"/>
                <a:gd name="connsiteY3" fmla="*/ 1000125 h 4638675"/>
                <a:gd name="connsiteX4" fmla="*/ 0 w 3733800"/>
                <a:gd name="connsiteY4" fmla="*/ 85725 h 4638675"/>
                <a:gd name="connsiteX0" fmla="*/ 2324100 w 6057900"/>
                <a:gd name="connsiteY0" fmla="*/ 85725 h 4638675"/>
                <a:gd name="connsiteX1" fmla="*/ 6057900 w 6057900"/>
                <a:gd name="connsiteY1" fmla="*/ 0 h 4638675"/>
                <a:gd name="connsiteX2" fmla="*/ 3981450 w 6057900"/>
                <a:gd name="connsiteY2" fmla="*/ 4638675 h 4638675"/>
                <a:gd name="connsiteX3" fmla="*/ 0 w 6057900"/>
                <a:gd name="connsiteY3" fmla="*/ 3419475 h 4638675"/>
                <a:gd name="connsiteX4" fmla="*/ 2324100 w 6057900"/>
                <a:gd name="connsiteY4" fmla="*/ 85725 h 4638675"/>
                <a:gd name="connsiteX0" fmla="*/ 2324100 w 6057900"/>
                <a:gd name="connsiteY0" fmla="*/ 219075 h 4772025"/>
                <a:gd name="connsiteX1" fmla="*/ 6057900 w 6057900"/>
                <a:gd name="connsiteY1" fmla="*/ 0 h 4772025"/>
                <a:gd name="connsiteX2" fmla="*/ 3981450 w 6057900"/>
                <a:gd name="connsiteY2" fmla="*/ 4772025 h 4772025"/>
                <a:gd name="connsiteX3" fmla="*/ 0 w 6057900"/>
                <a:gd name="connsiteY3" fmla="*/ 3552825 h 4772025"/>
                <a:gd name="connsiteX4" fmla="*/ 2324100 w 6057900"/>
                <a:gd name="connsiteY4" fmla="*/ 219075 h 4772025"/>
                <a:gd name="connsiteX0" fmla="*/ 2324100 w 6057900"/>
                <a:gd name="connsiteY0" fmla="*/ 95250 h 4772025"/>
                <a:gd name="connsiteX1" fmla="*/ 6057900 w 6057900"/>
                <a:gd name="connsiteY1" fmla="*/ 0 h 4772025"/>
                <a:gd name="connsiteX2" fmla="*/ 3981450 w 6057900"/>
                <a:gd name="connsiteY2" fmla="*/ 4772025 h 4772025"/>
                <a:gd name="connsiteX3" fmla="*/ 0 w 6057900"/>
                <a:gd name="connsiteY3" fmla="*/ 3552825 h 4772025"/>
                <a:gd name="connsiteX4" fmla="*/ 2324100 w 6057900"/>
                <a:gd name="connsiteY4" fmla="*/ 95250 h 4772025"/>
                <a:gd name="connsiteX0" fmla="*/ 2314575 w 6048375"/>
                <a:gd name="connsiteY0" fmla="*/ 95250 h 4772025"/>
                <a:gd name="connsiteX1" fmla="*/ 6048375 w 6048375"/>
                <a:gd name="connsiteY1" fmla="*/ 0 h 4772025"/>
                <a:gd name="connsiteX2" fmla="*/ 3971925 w 6048375"/>
                <a:gd name="connsiteY2" fmla="*/ 4772025 h 4772025"/>
                <a:gd name="connsiteX3" fmla="*/ 0 w 6048375"/>
                <a:gd name="connsiteY3" fmla="*/ 3400425 h 4772025"/>
                <a:gd name="connsiteX4" fmla="*/ 2314575 w 6048375"/>
                <a:gd name="connsiteY4" fmla="*/ 95250 h 4772025"/>
                <a:gd name="connsiteX0" fmla="*/ 2314575 w 6048375"/>
                <a:gd name="connsiteY0" fmla="*/ 95250 h 4657725"/>
                <a:gd name="connsiteX1" fmla="*/ 6048375 w 6048375"/>
                <a:gd name="connsiteY1" fmla="*/ 0 h 4657725"/>
                <a:gd name="connsiteX2" fmla="*/ 3981450 w 6048375"/>
                <a:gd name="connsiteY2" fmla="*/ 4657725 h 4657725"/>
                <a:gd name="connsiteX3" fmla="*/ 0 w 6048375"/>
                <a:gd name="connsiteY3" fmla="*/ 3400425 h 4657725"/>
                <a:gd name="connsiteX4" fmla="*/ 2314575 w 6048375"/>
                <a:gd name="connsiteY4" fmla="*/ 95250 h 4657725"/>
                <a:gd name="connsiteX0" fmla="*/ 2314575 w 5953125"/>
                <a:gd name="connsiteY0" fmla="*/ 57150 h 4619625"/>
                <a:gd name="connsiteX1" fmla="*/ 5953125 w 5953125"/>
                <a:gd name="connsiteY1" fmla="*/ 0 h 4619625"/>
                <a:gd name="connsiteX2" fmla="*/ 3981450 w 5953125"/>
                <a:gd name="connsiteY2" fmla="*/ 4619625 h 4619625"/>
                <a:gd name="connsiteX3" fmla="*/ 0 w 5953125"/>
                <a:gd name="connsiteY3" fmla="*/ 3362325 h 4619625"/>
                <a:gd name="connsiteX4" fmla="*/ 2314575 w 5953125"/>
                <a:gd name="connsiteY4" fmla="*/ 57150 h 4619625"/>
                <a:gd name="connsiteX0" fmla="*/ 2314575 w 5734050"/>
                <a:gd name="connsiteY0" fmla="*/ 0 h 4562475"/>
                <a:gd name="connsiteX1" fmla="*/ 5734050 w 5734050"/>
                <a:gd name="connsiteY1" fmla="*/ 47625 h 4562475"/>
                <a:gd name="connsiteX2" fmla="*/ 3981450 w 5734050"/>
                <a:gd name="connsiteY2" fmla="*/ 4562475 h 4562475"/>
                <a:gd name="connsiteX3" fmla="*/ 0 w 5734050"/>
                <a:gd name="connsiteY3" fmla="*/ 3305175 h 4562475"/>
                <a:gd name="connsiteX4" fmla="*/ 2314575 w 5734050"/>
                <a:gd name="connsiteY4" fmla="*/ 0 h 4562475"/>
                <a:gd name="connsiteX0" fmla="*/ 2314575 w 5981700"/>
                <a:gd name="connsiteY0" fmla="*/ 85725 h 4648200"/>
                <a:gd name="connsiteX1" fmla="*/ 5981700 w 5981700"/>
                <a:gd name="connsiteY1" fmla="*/ 0 h 4648200"/>
                <a:gd name="connsiteX2" fmla="*/ 3981450 w 5981700"/>
                <a:gd name="connsiteY2" fmla="*/ 4648200 h 4648200"/>
                <a:gd name="connsiteX3" fmla="*/ 0 w 5981700"/>
                <a:gd name="connsiteY3" fmla="*/ 3390900 h 4648200"/>
                <a:gd name="connsiteX4" fmla="*/ 2314575 w 5981700"/>
                <a:gd name="connsiteY4" fmla="*/ 85725 h 4648200"/>
                <a:gd name="connsiteX0" fmla="*/ 2314575 w 5981700"/>
                <a:gd name="connsiteY0" fmla="*/ 85725 h 4648200"/>
                <a:gd name="connsiteX1" fmla="*/ 5981700 w 5981700"/>
                <a:gd name="connsiteY1" fmla="*/ 0 h 4648200"/>
                <a:gd name="connsiteX2" fmla="*/ 3981450 w 5981700"/>
                <a:gd name="connsiteY2" fmla="*/ 4648200 h 4648200"/>
                <a:gd name="connsiteX3" fmla="*/ 111125 w 5981700"/>
                <a:gd name="connsiteY3" fmla="*/ 3425032 h 4648200"/>
                <a:gd name="connsiteX4" fmla="*/ 0 w 5981700"/>
                <a:gd name="connsiteY4" fmla="*/ 3390900 h 4648200"/>
                <a:gd name="connsiteX5" fmla="*/ 2314575 w 5981700"/>
                <a:gd name="connsiteY5" fmla="*/ 85725 h 4648200"/>
                <a:gd name="connsiteX0" fmla="*/ 2314575 w 5981700"/>
                <a:gd name="connsiteY0" fmla="*/ 85725 h 4648200"/>
                <a:gd name="connsiteX1" fmla="*/ 5981700 w 5981700"/>
                <a:gd name="connsiteY1" fmla="*/ 0 h 4648200"/>
                <a:gd name="connsiteX2" fmla="*/ 3981450 w 5981700"/>
                <a:gd name="connsiteY2" fmla="*/ 4648200 h 4648200"/>
                <a:gd name="connsiteX3" fmla="*/ 60325 w 5981700"/>
                <a:gd name="connsiteY3" fmla="*/ 3507582 h 4648200"/>
                <a:gd name="connsiteX4" fmla="*/ 0 w 5981700"/>
                <a:gd name="connsiteY4" fmla="*/ 3390900 h 4648200"/>
                <a:gd name="connsiteX5" fmla="*/ 2314575 w 5981700"/>
                <a:gd name="connsiteY5" fmla="*/ 85725 h 4648200"/>
                <a:gd name="connsiteX0" fmla="*/ 2339975 w 6007100"/>
                <a:gd name="connsiteY0" fmla="*/ 85725 h 4648200"/>
                <a:gd name="connsiteX1" fmla="*/ 6007100 w 6007100"/>
                <a:gd name="connsiteY1" fmla="*/ 0 h 4648200"/>
                <a:gd name="connsiteX2" fmla="*/ 4006850 w 6007100"/>
                <a:gd name="connsiteY2" fmla="*/ 4648200 h 4648200"/>
                <a:gd name="connsiteX3" fmla="*/ 85725 w 6007100"/>
                <a:gd name="connsiteY3" fmla="*/ 3507582 h 4648200"/>
                <a:gd name="connsiteX4" fmla="*/ 0 w 6007100"/>
                <a:gd name="connsiteY4" fmla="*/ 3400425 h 4648200"/>
                <a:gd name="connsiteX5" fmla="*/ 2339975 w 6007100"/>
                <a:gd name="connsiteY5" fmla="*/ 85725 h 4648200"/>
                <a:gd name="connsiteX0" fmla="*/ 2339975 w 6007100"/>
                <a:gd name="connsiteY0" fmla="*/ 85725 h 4813300"/>
                <a:gd name="connsiteX1" fmla="*/ 6007100 w 6007100"/>
                <a:gd name="connsiteY1" fmla="*/ 0 h 4813300"/>
                <a:gd name="connsiteX2" fmla="*/ 4032250 w 6007100"/>
                <a:gd name="connsiteY2" fmla="*/ 4813300 h 4813300"/>
                <a:gd name="connsiteX3" fmla="*/ 85725 w 6007100"/>
                <a:gd name="connsiteY3" fmla="*/ 3507582 h 4813300"/>
                <a:gd name="connsiteX4" fmla="*/ 0 w 6007100"/>
                <a:gd name="connsiteY4" fmla="*/ 3400425 h 4813300"/>
                <a:gd name="connsiteX5" fmla="*/ 2339975 w 6007100"/>
                <a:gd name="connsiteY5" fmla="*/ 85725 h 4813300"/>
                <a:gd name="connsiteX0" fmla="*/ 2339975 w 6007100"/>
                <a:gd name="connsiteY0" fmla="*/ 85725 h 4797425"/>
                <a:gd name="connsiteX1" fmla="*/ 6007100 w 6007100"/>
                <a:gd name="connsiteY1" fmla="*/ 0 h 4797425"/>
                <a:gd name="connsiteX2" fmla="*/ 4022725 w 6007100"/>
                <a:gd name="connsiteY2" fmla="*/ 4797425 h 4797425"/>
                <a:gd name="connsiteX3" fmla="*/ 85725 w 6007100"/>
                <a:gd name="connsiteY3" fmla="*/ 3507582 h 4797425"/>
                <a:gd name="connsiteX4" fmla="*/ 0 w 6007100"/>
                <a:gd name="connsiteY4" fmla="*/ 3400425 h 4797425"/>
                <a:gd name="connsiteX5" fmla="*/ 2339975 w 6007100"/>
                <a:gd name="connsiteY5" fmla="*/ 85725 h 4797425"/>
                <a:gd name="connsiteX0" fmla="*/ 2339975 w 6007100"/>
                <a:gd name="connsiteY0" fmla="*/ 85725 h 4749800"/>
                <a:gd name="connsiteX1" fmla="*/ 6007100 w 6007100"/>
                <a:gd name="connsiteY1" fmla="*/ 0 h 4749800"/>
                <a:gd name="connsiteX2" fmla="*/ 4022725 w 6007100"/>
                <a:gd name="connsiteY2" fmla="*/ 4749800 h 4749800"/>
                <a:gd name="connsiteX3" fmla="*/ 85725 w 6007100"/>
                <a:gd name="connsiteY3" fmla="*/ 3507582 h 4749800"/>
                <a:gd name="connsiteX4" fmla="*/ 0 w 6007100"/>
                <a:gd name="connsiteY4" fmla="*/ 3400425 h 4749800"/>
                <a:gd name="connsiteX5" fmla="*/ 2339975 w 6007100"/>
                <a:gd name="connsiteY5" fmla="*/ 85725 h 4749800"/>
                <a:gd name="connsiteX0" fmla="*/ 2339975 w 6007100"/>
                <a:gd name="connsiteY0" fmla="*/ 85725 h 4784725"/>
                <a:gd name="connsiteX1" fmla="*/ 6007100 w 6007100"/>
                <a:gd name="connsiteY1" fmla="*/ 0 h 4784725"/>
                <a:gd name="connsiteX2" fmla="*/ 4013200 w 6007100"/>
                <a:gd name="connsiteY2" fmla="*/ 4784725 h 4784725"/>
                <a:gd name="connsiteX3" fmla="*/ 85725 w 6007100"/>
                <a:gd name="connsiteY3" fmla="*/ 3507582 h 4784725"/>
                <a:gd name="connsiteX4" fmla="*/ 0 w 6007100"/>
                <a:gd name="connsiteY4" fmla="*/ 3400425 h 4784725"/>
                <a:gd name="connsiteX5" fmla="*/ 2339975 w 6007100"/>
                <a:gd name="connsiteY5" fmla="*/ 85725 h 4784725"/>
                <a:gd name="connsiteX0" fmla="*/ 2339975 w 6054725"/>
                <a:gd name="connsiteY0" fmla="*/ 95250 h 4794250"/>
                <a:gd name="connsiteX1" fmla="*/ 6054725 w 6054725"/>
                <a:gd name="connsiteY1" fmla="*/ 0 h 4794250"/>
                <a:gd name="connsiteX2" fmla="*/ 4013200 w 6054725"/>
                <a:gd name="connsiteY2" fmla="*/ 4794250 h 4794250"/>
                <a:gd name="connsiteX3" fmla="*/ 85725 w 6054725"/>
                <a:gd name="connsiteY3" fmla="*/ 3517107 h 4794250"/>
                <a:gd name="connsiteX4" fmla="*/ 0 w 6054725"/>
                <a:gd name="connsiteY4" fmla="*/ 3409950 h 4794250"/>
                <a:gd name="connsiteX5" fmla="*/ 2339975 w 6054725"/>
                <a:gd name="connsiteY5" fmla="*/ 95250 h 4794250"/>
                <a:gd name="connsiteX0" fmla="*/ 2339975 w 6054725"/>
                <a:gd name="connsiteY0" fmla="*/ 95250 h 4794250"/>
                <a:gd name="connsiteX1" fmla="*/ 6054725 w 6054725"/>
                <a:gd name="connsiteY1" fmla="*/ 0 h 4794250"/>
                <a:gd name="connsiteX2" fmla="*/ 6013450 w 6054725"/>
                <a:gd name="connsiteY2" fmla="*/ 94458 h 4794250"/>
                <a:gd name="connsiteX3" fmla="*/ 4013200 w 6054725"/>
                <a:gd name="connsiteY3" fmla="*/ 4794250 h 4794250"/>
                <a:gd name="connsiteX4" fmla="*/ 85725 w 6054725"/>
                <a:gd name="connsiteY4" fmla="*/ 3517107 h 4794250"/>
                <a:gd name="connsiteX5" fmla="*/ 0 w 6054725"/>
                <a:gd name="connsiteY5" fmla="*/ 3409950 h 4794250"/>
                <a:gd name="connsiteX6" fmla="*/ 2339975 w 6054725"/>
                <a:gd name="connsiteY6" fmla="*/ 95250 h 4794250"/>
                <a:gd name="connsiteX0" fmla="*/ 2339975 w 6096000"/>
                <a:gd name="connsiteY0" fmla="*/ 95250 h 4794250"/>
                <a:gd name="connsiteX1" fmla="*/ 6054725 w 6096000"/>
                <a:gd name="connsiteY1" fmla="*/ 0 h 4794250"/>
                <a:gd name="connsiteX2" fmla="*/ 6096000 w 6096000"/>
                <a:gd name="connsiteY2" fmla="*/ 94458 h 4794250"/>
                <a:gd name="connsiteX3" fmla="*/ 4013200 w 6096000"/>
                <a:gd name="connsiteY3" fmla="*/ 4794250 h 4794250"/>
                <a:gd name="connsiteX4" fmla="*/ 85725 w 6096000"/>
                <a:gd name="connsiteY4" fmla="*/ 3517107 h 4794250"/>
                <a:gd name="connsiteX5" fmla="*/ 0 w 6096000"/>
                <a:gd name="connsiteY5" fmla="*/ 3409950 h 4794250"/>
                <a:gd name="connsiteX6" fmla="*/ 2339975 w 6096000"/>
                <a:gd name="connsiteY6" fmla="*/ 95250 h 4794250"/>
                <a:gd name="connsiteX0" fmla="*/ 2339975 w 6096000"/>
                <a:gd name="connsiteY0" fmla="*/ 95250 h 4763770"/>
                <a:gd name="connsiteX1" fmla="*/ 6054725 w 6096000"/>
                <a:gd name="connsiteY1" fmla="*/ 0 h 4763770"/>
                <a:gd name="connsiteX2" fmla="*/ 6096000 w 6096000"/>
                <a:gd name="connsiteY2" fmla="*/ 94458 h 4763770"/>
                <a:gd name="connsiteX3" fmla="*/ 4036060 w 6096000"/>
                <a:gd name="connsiteY3" fmla="*/ 4763770 h 4763770"/>
                <a:gd name="connsiteX4" fmla="*/ 85725 w 6096000"/>
                <a:gd name="connsiteY4" fmla="*/ 3517107 h 4763770"/>
                <a:gd name="connsiteX5" fmla="*/ 0 w 6096000"/>
                <a:gd name="connsiteY5" fmla="*/ 3409950 h 4763770"/>
                <a:gd name="connsiteX6" fmla="*/ 2339975 w 6096000"/>
                <a:gd name="connsiteY6" fmla="*/ 95250 h 476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0" h="4763770">
                  <a:moveTo>
                    <a:pt x="2339975" y="95250"/>
                  </a:moveTo>
                  <a:lnTo>
                    <a:pt x="6054725" y="0"/>
                  </a:lnTo>
                  <a:lnTo>
                    <a:pt x="6096000" y="94458"/>
                  </a:lnTo>
                  <a:lnTo>
                    <a:pt x="4036060" y="4763770"/>
                  </a:lnTo>
                  <a:lnTo>
                    <a:pt x="85725" y="3517107"/>
                  </a:lnTo>
                  <a:lnTo>
                    <a:pt x="0" y="3409950"/>
                  </a:lnTo>
                  <a:lnTo>
                    <a:pt x="2339975" y="95250"/>
                  </a:lnTo>
                  <a:close/>
                </a:path>
              </a:pathLst>
            </a:custGeom>
            <a:solidFill>
              <a:schemeClr val="tx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fundo teclado"/>
            <p:cNvSpPr/>
            <p:nvPr/>
          </p:nvSpPr>
          <p:spPr>
            <a:xfrm>
              <a:off x="3848100" y="1079500"/>
              <a:ext cx="6057900" cy="4638675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3733800"/>
                <a:gd name="connsiteY0" fmla="*/ 85725 h 1000125"/>
                <a:gd name="connsiteX1" fmla="*/ 3733800 w 3733800"/>
                <a:gd name="connsiteY1" fmla="*/ 0 h 1000125"/>
                <a:gd name="connsiteX2" fmla="*/ 914400 w 3733800"/>
                <a:gd name="connsiteY2" fmla="*/ 1000125 h 1000125"/>
                <a:gd name="connsiteX3" fmla="*/ 0 w 3733800"/>
                <a:gd name="connsiteY3" fmla="*/ 1000125 h 1000125"/>
                <a:gd name="connsiteX4" fmla="*/ 0 w 3733800"/>
                <a:gd name="connsiteY4" fmla="*/ 85725 h 1000125"/>
                <a:gd name="connsiteX0" fmla="*/ 0 w 3733800"/>
                <a:gd name="connsiteY0" fmla="*/ 85725 h 4638675"/>
                <a:gd name="connsiteX1" fmla="*/ 3733800 w 3733800"/>
                <a:gd name="connsiteY1" fmla="*/ 0 h 4638675"/>
                <a:gd name="connsiteX2" fmla="*/ 1657350 w 3733800"/>
                <a:gd name="connsiteY2" fmla="*/ 4638675 h 4638675"/>
                <a:gd name="connsiteX3" fmla="*/ 0 w 3733800"/>
                <a:gd name="connsiteY3" fmla="*/ 1000125 h 4638675"/>
                <a:gd name="connsiteX4" fmla="*/ 0 w 3733800"/>
                <a:gd name="connsiteY4" fmla="*/ 85725 h 4638675"/>
                <a:gd name="connsiteX0" fmla="*/ 2324100 w 6057900"/>
                <a:gd name="connsiteY0" fmla="*/ 85725 h 4638675"/>
                <a:gd name="connsiteX1" fmla="*/ 6057900 w 6057900"/>
                <a:gd name="connsiteY1" fmla="*/ 0 h 4638675"/>
                <a:gd name="connsiteX2" fmla="*/ 3981450 w 6057900"/>
                <a:gd name="connsiteY2" fmla="*/ 4638675 h 4638675"/>
                <a:gd name="connsiteX3" fmla="*/ 0 w 6057900"/>
                <a:gd name="connsiteY3" fmla="*/ 3419475 h 4638675"/>
                <a:gd name="connsiteX4" fmla="*/ 2324100 w 6057900"/>
                <a:gd name="connsiteY4" fmla="*/ 85725 h 463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4638675">
                  <a:moveTo>
                    <a:pt x="2324100" y="85725"/>
                  </a:moveTo>
                  <a:lnTo>
                    <a:pt x="6057900" y="0"/>
                  </a:lnTo>
                  <a:lnTo>
                    <a:pt x="3981450" y="4638675"/>
                  </a:lnTo>
                  <a:lnTo>
                    <a:pt x="0" y="3419475"/>
                  </a:lnTo>
                  <a:lnTo>
                    <a:pt x="2324100" y="857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ecla1 lateral"/>
            <p:cNvSpPr/>
            <p:nvPr/>
          </p:nvSpPr>
          <p:spPr>
            <a:xfrm>
              <a:off x="6307931" y="1296232"/>
              <a:ext cx="803433" cy="40529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33" h="405290">
                  <a:moveTo>
                    <a:pt x="712152" y="0"/>
                  </a:moveTo>
                  <a:lnTo>
                    <a:pt x="803433" y="113507"/>
                  </a:lnTo>
                  <a:lnTo>
                    <a:pt x="625474" y="405290"/>
                  </a:lnTo>
                  <a:lnTo>
                    <a:pt x="33972" y="403861"/>
                  </a:lnTo>
                  <a:lnTo>
                    <a:pt x="0" y="294443"/>
                  </a:lnTo>
                  <a:lnTo>
                    <a:pt x="71215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5" name="tecla1 linha"/>
            <p:cNvCxnSpPr>
              <a:endCxn id="54" idx="2"/>
            </p:cNvCxnSpPr>
            <p:nvPr/>
          </p:nvCxnSpPr>
          <p:spPr>
            <a:xfrm>
              <a:off x="6834595" y="1593328"/>
              <a:ext cx="98810" cy="108194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cla1"/>
            <p:cNvSpPr/>
            <p:nvPr/>
          </p:nvSpPr>
          <p:spPr>
            <a:xfrm>
              <a:off x="6309360" y="1295081"/>
              <a:ext cx="700405" cy="297498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182880 w 700405"/>
                <a:gd name="connsiteY0" fmla="*/ 7938 h 297498"/>
                <a:gd name="connsiteX1" fmla="*/ 700405 w 700405"/>
                <a:gd name="connsiteY1" fmla="*/ 0 h 297498"/>
                <a:gd name="connsiteX2" fmla="*/ 522446 w 700405"/>
                <a:gd name="connsiteY2" fmla="*/ 296546 h 297498"/>
                <a:gd name="connsiteX3" fmla="*/ 0 w 700405"/>
                <a:gd name="connsiteY3" fmla="*/ 297498 h 297498"/>
                <a:gd name="connsiteX4" fmla="*/ 182880 w 700405"/>
                <a:gd name="connsiteY4" fmla="*/ 7938 h 29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0405" h="297498">
                  <a:moveTo>
                    <a:pt x="182880" y="7938"/>
                  </a:moveTo>
                  <a:lnTo>
                    <a:pt x="700405" y="0"/>
                  </a:lnTo>
                  <a:lnTo>
                    <a:pt x="522446" y="296546"/>
                  </a:lnTo>
                  <a:lnTo>
                    <a:pt x="0" y="297498"/>
                  </a:lnTo>
                  <a:lnTo>
                    <a:pt x="182880" y="793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ecla2 lateral"/>
            <p:cNvSpPr/>
            <p:nvPr/>
          </p:nvSpPr>
          <p:spPr>
            <a:xfrm>
              <a:off x="7113570" y="1264932"/>
              <a:ext cx="832008" cy="448153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31202 w 822483"/>
                <a:gd name="connsiteY0" fmla="*/ 0 h 405290"/>
                <a:gd name="connsiteX1" fmla="*/ 822483 w 822483"/>
                <a:gd name="connsiteY1" fmla="*/ 113507 h 405290"/>
                <a:gd name="connsiteX2" fmla="*/ 644524 w 822483"/>
                <a:gd name="connsiteY2" fmla="*/ 405290 h 405290"/>
                <a:gd name="connsiteX3" fmla="*/ 53022 w 822483"/>
                <a:gd name="connsiteY3" fmla="*/ 403861 h 405290"/>
                <a:gd name="connsiteX4" fmla="*/ 0 w 822483"/>
                <a:gd name="connsiteY4" fmla="*/ 325399 h 405290"/>
                <a:gd name="connsiteX5" fmla="*/ 731202 w 822483"/>
                <a:gd name="connsiteY5" fmla="*/ 0 h 405290"/>
                <a:gd name="connsiteX0" fmla="*/ 731202 w 822483"/>
                <a:gd name="connsiteY0" fmla="*/ 0 h 437199"/>
                <a:gd name="connsiteX1" fmla="*/ 822483 w 822483"/>
                <a:gd name="connsiteY1" fmla="*/ 113507 h 437199"/>
                <a:gd name="connsiteX2" fmla="*/ 644524 w 822483"/>
                <a:gd name="connsiteY2" fmla="*/ 405290 h 437199"/>
                <a:gd name="connsiteX3" fmla="*/ 19684 w 822483"/>
                <a:gd name="connsiteY3" fmla="*/ 437199 h 437199"/>
                <a:gd name="connsiteX4" fmla="*/ 0 w 822483"/>
                <a:gd name="connsiteY4" fmla="*/ 325399 h 437199"/>
                <a:gd name="connsiteX5" fmla="*/ 731202 w 822483"/>
                <a:gd name="connsiteY5" fmla="*/ 0 h 437199"/>
                <a:gd name="connsiteX0" fmla="*/ 731202 w 822483"/>
                <a:gd name="connsiteY0" fmla="*/ 0 h 443390"/>
                <a:gd name="connsiteX1" fmla="*/ 822483 w 822483"/>
                <a:gd name="connsiteY1" fmla="*/ 113507 h 443390"/>
                <a:gd name="connsiteX2" fmla="*/ 589755 w 822483"/>
                <a:gd name="connsiteY2" fmla="*/ 443390 h 443390"/>
                <a:gd name="connsiteX3" fmla="*/ 19684 w 822483"/>
                <a:gd name="connsiteY3" fmla="*/ 437199 h 443390"/>
                <a:gd name="connsiteX4" fmla="*/ 0 w 822483"/>
                <a:gd name="connsiteY4" fmla="*/ 325399 h 443390"/>
                <a:gd name="connsiteX5" fmla="*/ 731202 w 822483"/>
                <a:gd name="connsiteY5" fmla="*/ 0 h 443390"/>
                <a:gd name="connsiteX0" fmla="*/ 731202 w 822483"/>
                <a:gd name="connsiteY0" fmla="*/ 0 h 445771"/>
                <a:gd name="connsiteX1" fmla="*/ 822483 w 822483"/>
                <a:gd name="connsiteY1" fmla="*/ 113507 h 445771"/>
                <a:gd name="connsiteX2" fmla="*/ 632618 w 822483"/>
                <a:gd name="connsiteY2" fmla="*/ 445771 h 445771"/>
                <a:gd name="connsiteX3" fmla="*/ 19684 w 822483"/>
                <a:gd name="connsiteY3" fmla="*/ 437199 h 445771"/>
                <a:gd name="connsiteX4" fmla="*/ 0 w 822483"/>
                <a:gd name="connsiteY4" fmla="*/ 325399 h 445771"/>
                <a:gd name="connsiteX5" fmla="*/ 731202 w 822483"/>
                <a:gd name="connsiteY5" fmla="*/ 0 h 445771"/>
                <a:gd name="connsiteX0" fmla="*/ 731202 w 822483"/>
                <a:gd name="connsiteY0" fmla="*/ 0 h 455296"/>
                <a:gd name="connsiteX1" fmla="*/ 822483 w 822483"/>
                <a:gd name="connsiteY1" fmla="*/ 113507 h 455296"/>
                <a:gd name="connsiteX2" fmla="*/ 634999 w 822483"/>
                <a:gd name="connsiteY2" fmla="*/ 455296 h 455296"/>
                <a:gd name="connsiteX3" fmla="*/ 19684 w 822483"/>
                <a:gd name="connsiteY3" fmla="*/ 437199 h 455296"/>
                <a:gd name="connsiteX4" fmla="*/ 0 w 822483"/>
                <a:gd name="connsiteY4" fmla="*/ 325399 h 455296"/>
                <a:gd name="connsiteX5" fmla="*/ 731202 w 822483"/>
                <a:gd name="connsiteY5" fmla="*/ 0 h 455296"/>
                <a:gd name="connsiteX0" fmla="*/ 731202 w 822483"/>
                <a:gd name="connsiteY0" fmla="*/ 0 h 467203"/>
                <a:gd name="connsiteX1" fmla="*/ 822483 w 822483"/>
                <a:gd name="connsiteY1" fmla="*/ 113507 h 467203"/>
                <a:gd name="connsiteX2" fmla="*/ 644524 w 822483"/>
                <a:gd name="connsiteY2" fmla="*/ 467203 h 467203"/>
                <a:gd name="connsiteX3" fmla="*/ 19684 w 822483"/>
                <a:gd name="connsiteY3" fmla="*/ 437199 h 467203"/>
                <a:gd name="connsiteX4" fmla="*/ 0 w 822483"/>
                <a:gd name="connsiteY4" fmla="*/ 325399 h 467203"/>
                <a:gd name="connsiteX5" fmla="*/ 731202 w 822483"/>
                <a:gd name="connsiteY5" fmla="*/ 0 h 467203"/>
                <a:gd name="connsiteX0" fmla="*/ 731202 w 822483"/>
                <a:gd name="connsiteY0" fmla="*/ 0 h 457678"/>
                <a:gd name="connsiteX1" fmla="*/ 822483 w 822483"/>
                <a:gd name="connsiteY1" fmla="*/ 113507 h 457678"/>
                <a:gd name="connsiteX2" fmla="*/ 649286 w 822483"/>
                <a:gd name="connsiteY2" fmla="*/ 457678 h 457678"/>
                <a:gd name="connsiteX3" fmla="*/ 19684 w 822483"/>
                <a:gd name="connsiteY3" fmla="*/ 437199 h 457678"/>
                <a:gd name="connsiteX4" fmla="*/ 0 w 822483"/>
                <a:gd name="connsiteY4" fmla="*/ 325399 h 457678"/>
                <a:gd name="connsiteX5" fmla="*/ 731202 w 822483"/>
                <a:gd name="connsiteY5" fmla="*/ 0 h 457678"/>
                <a:gd name="connsiteX0" fmla="*/ 731202 w 822483"/>
                <a:gd name="connsiteY0" fmla="*/ 0 h 448153"/>
                <a:gd name="connsiteX1" fmla="*/ 822483 w 822483"/>
                <a:gd name="connsiteY1" fmla="*/ 113507 h 448153"/>
                <a:gd name="connsiteX2" fmla="*/ 656430 w 822483"/>
                <a:gd name="connsiteY2" fmla="*/ 448153 h 448153"/>
                <a:gd name="connsiteX3" fmla="*/ 19684 w 822483"/>
                <a:gd name="connsiteY3" fmla="*/ 437199 h 448153"/>
                <a:gd name="connsiteX4" fmla="*/ 0 w 822483"/>
                <a:gd name="connsiteY4" fmla="*/ 325399 h 448153"/>
                <a:gd name="connsiteX5" fmla="*/ 731202 w 822483"/>
                <a:gd name="connsiteY5" fmla="*/ 0 h 448153"/>
                <a:gd name="connsiteX0" fmla="*/ 731202 w 832008"/>
                <a:gd name="connsiteY0" fmla="*/ 0 h 448153"/>
                <a:gd name="connsiteX1" fmla="*/ 832008 w 832008"/>
                <a:gd name="connsiteY1" fmla="*/ 99219 h 448153"/>
                <a:gd name="connsiteX2" fmla="*/ 656430 w 832008"/>
                <a:gd name="connsiteY2" fmla="*/ 448153 h 448153"/>
                <a:gd name="connsiteX3" fmla="*/ 19684 w 832008"/>
                <a:gd name="connsiteY3" fmla="*/ 437199 h 448153"/>
                <a:gd name="connsiteX4" fmla="*/ 0 w 832008"/>
                <a:gd name="connsiteY4" fmla="*/ 325399 h 448153"/>
                <a:gd name="connsiteX5" fmla="*/ 731202 w 832008"/>
                <a:gd name="connsiteY5" fmla="*/ 0 h 44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2008" h="448153">
                  <a:moveTo>
                    <a:pt x="731202" y="0"/>
                  </a:moveTo>
                  <a:lnTo>
                    <a:pt x="832008" y="99219"/>
                  </a:lnTo>
                  <a:lnTo>
                    <a:pt x="656430" y="448153"/>
                  </a:lnTo>
                  <a:lnTo>
                    <a:pt x="19684" y="437199"/>
                  </a:lnTo>
                  <a:lnTo>
                    <a:pt x="0" y="325399"/>
                  </a:lnTo>
                  <a:lnTo>
                    <a:pt x="73120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8" name="tecla2 linha"/>
            <p:cNvCxnSpPr/>
            <p:nvPr/>
          </p:nvCxnSpPr>
          <p:spPr>
            <a:xfrm>
              <a:off x="7657134" y="1596966"/>
              <a:ext cx="98810" cy="108194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cla2"/>
            <p:cNvSpPr/>
            <p:nvPr/>
          </p:nvSpPr>
          <p:spPr>
            <a:xfrm>
              <a:off x="7111365" y="1267776"/>
              <a:ext cx="721519" cy="33099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519" h="330994">
                  <a:moveTo>
                    <a:pt x="201930" y="16194"/>
                  </a:moveTo>
                  <a:lnTo>
                    <a:pt x="721519" y="0"/>
                  </a:lnTo>
                  <a:lnTo>
                    <a:pt x="543877" y="330994"/>
                  </a:lnTo>
                  <a:lnTo>
                    <a:pt x="0" y="324803"/>
                  </a:lnTo>
                  <a:lnTo>
                    <a:pt x="201930" y="1619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tecla3 lateral"/>
            <p:cNvSpPr/>
            <p:nvPr/>
          </p:nvSpPr>
          <p:spPr>
            <a:xfrm>
              <a:off x="7990002" y="1236919"/>
              <a:ext cx="920114" cy="48863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31202 w 822483"/>
                <a:gd name="connsiteY0" fmla="*/ 0 h 405290"/>
                <a:gd name="connsiteX1" fmla="*/ 822483 w 822483"/>
                <a:gd name="connsiteY1" fmla="*/ 113507 h 405290"/>
                <a:gd name="connsiteX2" fmla="*/ 644524 w 822483"/>
                <a:gd name="connsiteY2" fmla="*/ 405290 h 405290"/>
                <a:gd name="connsiteX3" fmla="*/ 53022 w 822483"/>
                <a:gd name="connsiteY3" fmla="*/ 403861 h 405290"/>
                <a:gd name="connsiteX4" fmla="*/ 0 w 822483"/>
                <a:gd name="connsiteY4" fmla="*/ 325399 h 405290"/>
                <a:gd name="connsiteX5" fmla="*/ 731202 w 822483"/>
                <a:gd name="connsiteY5" fmla="*/ 0 h 405290"/>
                <a:gd name="connsiteX0" fmla="*/ 731202 w 822483"/>
                <a:gd name="connsiteY0" fmla="*/ 0 h 437199"/>
                <a:gd name="connsiteX1" fmla="*/ 822483 w 822483"/>
                <a:gd name="connsiteY1" fmla="*/ 113507 h 437199"/>
                <a:gd name="connsiteX2" fmla="*/ 644524 w 822483"/>
                <a:gd name="connsiteY2" fmla="*/ 405290 h 437199"/>
                <a:gd name="connsiteX3" fmla="*/ 19684 w 822483"/>
                <a:gd name="connsiteY3" fmla="*/ 437199 h 437199"/>
                <a:gd name="connsiteX4" fmla="*/ 0 w 822483"/>
                <a:gd name="connsiteY4" fmla="*/ 325399 h 437199"/>
                <a:gd name="connsiteX5" fmla="*/ 731202 w 822483"/>
                <a:gd name="connsiteY5" fmla="*/ 0 h 437199"/>
                <a:gd name="connsiteX0" fmla="*/ 731202 w 822483"/>
                <a:gd name="connsiteY0" fmla="*/ 0 h 443390"/>
                <a:gd name="connsiteX1" fmla="*/ 822483 w 822483"/>
                <a:gd name="connsiteY1" fmla="*/ 113507 h 443390"/>
                <a:gd name="connsiteX2" fmla="*/ 589755 w 822483"/>
                <a:gd name="connsiteY2" fmla="*/ 443390 h 443390"/>
                <a:gd name="connsiteX3" fmla="*/ 19684 w 822483"/>
                <a:gd name="connsiteY3" fmla="*/ 437199 h 443390"/>
                <a:gd name="connsiteX4" fmla="*/ 0 w 822483"/>
                <a:gd name="connsiteY4" fmla="*/ 325399 h 443390"/>
                <a:gd name="connsiteX5" fmla="*/ 731202 w 822483"/>
                <a:gd name="connsiteY5" fmla="*/ 0 h 443390"/>
                <a:gd name="connsiteX0" fmla="*/ 731202 w 822483"/>
                <a:gd name="connsiteY0" fmla="*/ 0 h 445771"/>
                <a:gd name="connsiteX1" fmla="*/ 822483 w 822483"/>
                <a:gd name="connsiteY1" fmla="*/ 113507 h 445771"/>
                <a:gd name="connsiteX2" fmla="*/ 632618 w 822483"/>
                <a:gd name="connsiteY2" fmla="*/ 445771 h 445771"/>
                <a:gd name="connsiteX3" fmla="*/ 19684 w 822483"/>
                <a:gd name="connsiteY3" fmla="*/ 437199 h 445771"/>
                <a:gd name="connsiteX4" fmla="*/ 0 w 822483"/>
                <a:gd name="connsiteY4" fmla="*/ 325399 h 445771"/>
                <a:gd name="connsiteX5" fmla="*/ 731202 w 822483"/>
                <a:gd name="connsiteY5" fmla="*/ 0 h 445771"/>
                <a:gd name="connsiteX0" fmla="*/ 731202 w 822483"/>
                <a:gd name="connsiteY0" fmla="*/ 0 h 455296"/>
                <a:gd name="connsiteX1" fmla="*/ 822483 w 822483"/>
                <a:gd name="connsiteY1" fmla="*/ 113507 h 455296"/>
                <a:gd name="connsiteX2" fmla="*/ 634999 w 822483"/>
                <a:gd name="connsiteY2" fmla="*/ 455296 h 455296"/>
                <a:gd name="connsiteX3" fmla="*/ 19684 w 822483"/>
                <a:gd name="connsiteY3" fmla="*/ 437199 h 455296"/>
                <a:gd name="connsiteX4" fmla="*/ 0 w 822483"/>
                <a:gd name="connsiteY4" fmla="*/ 325399 h 455296"/>
                <a:gd name="connsiteX5" fmla="*/ 731202 w 822483"/>
                <a:gd name="connsiteY5" fmla="*/ 0 h 455296"/>
                <a:gd name="connsiteX0" fmla="*/ 731202 w 822483"/>
                <a:gd name="connsiteY0" fmla="*/ 0 h 467203"/>
                <a:gd name="connsiteX1" fmla="*/ 822483 w 822483"/>
                <a:gd name="connsiteY1" fmla="*/ 113507 h 467203"/>
                <a:gd name="connsiteX2" fmla="*/ 644524 w 822483"/>
                <a:gd name="connsiteY2" fmla="*/ 467203 h 467203"/>
                <a:gd name="connsiteX3" fmla="*/ 19684 w 822483"/>
                <a:gd name="connsiteY3" fmla="*/ 437199 h 467203"/>
                <a:gd name="connsiteX4" fmla="*/ 0 w 822483"/>
                <a:gd name="connsiteY4" fmla="*/ 325399 h 467203"/>
                <a:gd name="connsiteX5" fmla="*/ 731202 w 822483"/>
                <a:gd name="connsiteY5" fmla="*/ 0 h 467203"/>
                <a:gd name="connsiteX0" fmla="*/ 731202 w 822483"/>
                <a:gd name="connsiteY0" fmla="*/ 0 h 457678"/>
                <a:gd name="connsiteX1" fmla="*/ 822483 w 822483"/>
                <a:gd name="connsiteY1" fmla="*/ 113507 h 457678"/>
                <a:gd name="connsiteX2" fmla="*/ 649286 w 822483"/>
                <a:gd name="connsiteY2" fmla="*/ 457678 h 457678"/>
                <a:gd name="connsiteX3" fmla="*/ 19684 w 822483"/>
                <a:gd name="connsiteY3" fmla="*/ 437199 h 457678"/>
                <a:gd name="connsiteX4" fmla="*/ 0 w 822483"/>
                <a:gd name="connsiteY4" fmla="*/ 325399 h 457678"/>
                <a:gd name="connsiteX5" fmla="*/ 731202 w 822483"/>
                <a:gd name="connsiteY5" fmla="*/ 0 h 457678"/>
                <a:gd name="connsiteX0" fmla="*/ 731202 w 822483"/>
                <a:gd name="connsiteY0" fmla="*/ 0 h 448153"/>
                <a:gd name="connsiteX1" fmla="*/ 822483 w 822483"/>
                <a:gd name="connsiteY1" fmla="*/ 113507 h 448153"/>
                <a:gd name="connsiteX2" fmla="*/ 656430 w 822483"/>
                <a:gd name="connsiteY2" fmla="*/ 448153 h 448153"/>
                <a:gd name="connsiteX3" fmla="*/ 19684 w 822483"/>
                <a:gd name="connsiteY3" fmla="*/ 437199 h 448153"/>
                <a:gd name="connsiteX4" fmla="*/ 0 w 822483"/>
                <a:gd name="connsiteY4" fmla="*/ 325399 h 448153"/>
                <a:gd name="connsiteX5" fmla="*/ 731202 w 822483"/>
                <a:gd name="connsiteY5" fmla="*/ 0 h 448153"/>
                <a:gd name="connsiteX0" fmla="*/ 731202 w 832008"/>
                <a:gd name="connsiteY0" fmla="*/ 0 h 448153"/>
                <a:gd name="connsiteX1" fmla="*/ 832008 w 832008"/>
                <a:gd name="connsiteY1" fmla="*/ 99219 h 448153"/>
                <a:gd name="connsiteX2" fmla="*/ 656430 w 832008"/>
                <a:gd name="connsiteY2" fmla="*/ 448153 h 448153"/>
                <a:gd name="connsiteX3" fmla="*/ 19684 w 832008"/>
                <a:gd name="connsiteY3" fmla="*/ 437199 h 448153"/>
                <a:gd name="connsiteX4" fmla="*/ 0 w 832008"/>
                <a:gd name="connsiteY4" fmla="*/ 325399 h 448153"/>
                <a:gd name="connsiteX5" fmla="*/ 731202 w 832008"/>
                <a:gd name="connsiteY5" fmla="*/ 0 h 448153"/>
                <a:gd name="connsiteX0" fmla="*/ 797243 w 898049"/>
                <a:gd name="connsiteY0" fmla="*/ 0 h 480062"/>
                <a:gd name="connsiteX1" fmla="*/ 898049 w 898049"/>
                <a:gd name="connsiteY1" fmla="*/ 99219 h 480062"/>
                <a:gd name="connsiteX2" fmla="*/ 722471 w 898049"/>
                <a:gd name="connsiteY2" fmla="*/ 448153 h 480062"/>
                <a:gd name="connsiteX3" fmla="*/ 0 w 898049"/>
                <a:gd name="connsiteY3" fmla="*/ 480062 h 480062"/>
                <a:gd name="connsiteX4" fmla="*/ 66041 w 898049"/>
                <a:gd name="connsiteY4" fmla="*/ 325399 h 480062"/>
                <a:gd name="connsiteX5" fmla="*/ 797243 w 898049"/>
                <a:gd name="connsiteY5" fmla="*/ 0 h 480062"/>
                <a:gd name="connsiteX0" fmla="*/ 819308 w 920114"/>
                <a:gd name="connsiteY0" fmla="*/ 0 h 480062"/>
                <a:gd name="connsiteX1" fmla="*/ 920114 w 920114"/>
                <a:gd name="connsiteY1" fmla="*/ 99219 h 480062"/>
                <a:gd name="connsiteX2" fmla="*/ 744536 w 920114"/>
                <a:gd name="connsiteY2" fmla="*/ 448153 h 480062"/>
                <a:gd name="connsiteX3" fmla="*/ 22065 w 920114"/>
                <a:gd name="connsiteY3" fmla="*/ 480062 h 480062"/>
                <a:gd name="connsiteX4" fmla="*/ 0 w 920114"/>
                <a:gd name="connsiteY4" fmla="*/ 358737 h 480062"/>
                <a:gd name="connsiteX5" fmla="*/ 819308 w 920114"/>
                <a:gd name="connsiteY5" fmla="*/ 0 h 480062"/>
                <a:gd name="connsiteX0" fmla="*/ 819308 w 920114"/>
                <a:gd name="connsiteY0" fmla="*/ 0 h 488634"/>
                <a:gd name="connsiteX1" fmla="*/ 920114 w 920114"/>
                <a:gd name="connsiteY1" fmla="*/ 99219 h 488634"/>
                <a:gd name="connsiteX2" fmla="*/ 732630 w 920114"/>
                <a:gd name="connsiteY2" fmla="*/ 488634 h 488634"/>
                <a:gd name="connsiteX3" fmla="*/ 22065 w 920114"/>
                <a:gd name="connsiteY3" fmla="*/ 480062 h 488634"/>
                <a:gd name="connsiteX4" fmla="*/ 0 w 920114"/>
                <a:gd name="connsiteY4" fmla="*/ 358737 h 488634"/>
                <a:gd name="connsiteX5" fmla="*/ 819308 w 920114"/>
                <a:gd name="connsiteY5" fmla="*/ 0 h 488634"/>
                <a:gd name="connsiteX0" fmla="*/ 819308 w 920114"/>
                <a:gd name="connsiteY0" fmla="*/ 0 h 488634"/>
                <a:gd name="connsiteX1" fmla="*/ 920114 w 920114"/>
                <a:gd name="connsiteY1" fmla="*/ 99219 h 488634"/>
                <a:gd name="connsiteX2" fmla="*/ 732630 w 920114"/>
                <a:gd name="connsiteY2" fmla="*/ 488634 h 488634"/>
                <a:gd name="connsiteX3" fmla="*/ 22065 w 920114"/>
                <a:gd name="connsiteY3" fmla="*/ 480062 h 488634"/>
                <a:gd name="connsiteX4" fmla="*/ 0 w 920114"/>
                <a:gd name="connsiteY4" fmla="*/ 358737 h 488634"/>
                <a:gd name="connsiteX5" fmla="*/ 819308 w 920114"/>
                <a:gd name="connsiteY5" fmla="*/ 0 h 488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0114" h="488634">
                  <a:moveTo>
                    <a:pt x="819308" y="0"/>
                  </a:moveTo>
                  <a:lnTo>
                    <a:pt x="920114" y="99219"/>
                  </a:lnTo>
                  <a:lnTo>
                    <a:pt x="732630" y="488634"/>
                  </a:lnTo>
                  <a:lnTo>
                    <a:pt x="22065" y="480062"/>
                  </a:lnTo>
                  <a:lnTo>
                    <a:pt x="0" y="358737"/>
                  </a:lnTo>
                  <a:lnTo>
                    <a:pt x="819308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1" name="tecla3 linha"/>
            <p:cNvCxnSpPr>
              <a:endCxn id="60" idx="2"/>
            </p:cNvCxnSpPr>
            <p:nvPr/>
          </p:nvCxnSpPr>
          <p:spPr>
            <a:xfrm>
              <a:off x="8619933" y="1602758"/>
              <a:ext cx="102699" cy="122795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cla3"/>
            <p:cNvSpPr/>
            <p:nvPr/>
          </p:nvSpPr>
          <p:spPr>
            <a:xfrm>
              <a:off x="7991565" y="1237651"/>
              <a:ext cx="814388" cy="364331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8" h="364331">
                  <a:moveTo>
                    <a:pt x="194786" y="18575"/>
                  </a:moveTo>
                  <a:lnTo>
                    <a:pt x="814388" y="0"/>
                  </a:lnTo>
                  <a:lnTo>
                    <a:pt x="631983" y="364331"/>
                  </a:lnTo>
                  <a:lnTo>
                    <a:pt x="0" y="355759"/>
                  </a:lnTo>
                  <a:lnTo>
                    <a:pt x="194786" y="18575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tecla4 lateral"/>
            <p:cNvSpPr/>
            <p:nvPr/>
          </p:nvSpPr>
          <p:spPr>
            <a:xfrm>
              <a:off x="5896383" y="1829045"/>
              <a:ext cx="862965" cy="502921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2965" h="502921">
                  <a:moveTo>
                    <a:pt x="752633" y="0"/>
                  </a:moveTo>
                  <a:lnTo>
                    <a:pt x="862965" y="113507"/>
                  </a:lnTo>
                  <a:lnTo>
                    <a:pt x="606424" y="502921"/>
                  </a:lnTo>
                  <a:lnTo>
                    <a:pt x="41116" y="463392"/>
                  </a:lnTo>
                  <a:lnTo>
                    <a:pt x="0" y="353975"/>
                  </a:lnTo>
                  <a:lnTo>
                    <a:pt x="752633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tecla4 linha"/>
            <p:cNvCxnSpPr>
              <a:endCxn id="63" idx="2"/>
            </p:cNvCxnSpPr>
            <p:nvPr/>
          </p:nvCxnSpPr>
          <p:spPr>
            <a:xfrm>
              <a:off x="6406347" y="2204279"/>
              <a:ext cx="96460" cy="12768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cla4"/>
            <p:cNvSpPr/>
            <p:nvPr/>
          </p:nvSpPr>
          <p:spPr>
            <a:xfrm>
              <a:off x="5897327" y="1819049"/>
              <a:ext cx="750095" cy="388618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62001"/>
                <a:gd name="connsiteY0" fmla="*/ 0 h 386237"/>
                <a:gd name="connsiteX1" fmla="*/ 762001 w 762001"/>
                <a:gd name="connsiteY1" fmla="*/ 14762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44792 w 754857"/>
                <a:gd name="connsiteY0" fmla="*/ 0 h 386237"/>
                <a:gd name="connsiteX1" fmla="*/ 754857 w 754857"/>
                <a:gd name="connsiteY1" fmla="*/ 14762 h 386237"/>
                <a:gd name="connsiteX2" fmla="*/ 505777 w 754857"/>
                <a:gd name="connsiteY2" fmla="*/ 386237 h 386237"/>
                <a:gd name="connsiteX3" fmla="*/ 0 w 754857"/>
                <a:gd name="connsiteY3" fmla="*/ 356234 h 386237"/>
                <a:gd name="connsiteX4" fmla="*/ 244792 w 754857"/>
                <a:gd name="connsiteY4" fmla="*/ 0 h 386237"/>
                <a:gd name="connsiteX0" fmla="*/ 244792 w 752476"/>
                <a:gd name="connsiteY0" fmla="*/ 0 h 386237"/>
                <a:gd name="connsiteX1" fmla="*/ 752476 w 752476"/>
                <a:gd name="connsiteY1" fmla="*/ 9999 h 386237"/>
                <a:gd name="connsiteX2" fmla="*/ 505777 w 752476"/>
                <a:gd name="connsiteY2" fmla="*/ 386237 h 386237"/>
                <a:gd name="connsiteX3" fmla="*/ 0 w 752476"/>
                <a:gd name="connsiteY3" fmla="*/ 356234 h 386237"/>
                <a:gd name="connsiteX4" fmla="*/ 244792 w 752476"/>
                <a:gd name="connsiteY4" fmla="*/ 0 h 386237"/>
                <a:gd name="connsiteX0" fmla="*/ 244792 w 750095"/>
                <a:gd name="connsiteY0" fmla="*/ 0 h 386237"/>
                <a:gd name="connsiteX1" fmla="*/ 750095 w 750095"/>
                <a:gd name="connsiteY1" fmla="*/ 7618 h 386237"/>
                <a:gd name="connsiteX2" fmla="*/ 505777 w 750095"/>
                <a:gd name="connsiteY2" fmla="*/ 386237 h 386237"/>
                <a:gd name="connsiteX3" fmla="*/ 0 w 750095"/>
                <a:gd name="connsiteY3" fmla="*/ 356234 h 386237"/>
                <a:gd name="connsiteX4" fmla="*/ 244792 w 750095"/>
                <a:gd name="connsiteY4" fmla="*/ 0 h 386237"/>
                <a:gd name="connsiteX0" fmla="*/ 244792 w 750095"/>
                <a:gd name="connsiteY0" fmla="*/ 0 h 388618"/>
                <a:gd name="connsiteX1" fmla="*/ 750095 w 750095"/>
                <a:gd name="connsiteY1" fmla="*/ 9999 h 388618"/>
                <a:gd name="connsiteX2" fmla="*/ 505777 w 750095"/>
                <a:gd name="connsiteY2" fmla="*/ 388618 h 388618"/>
                <a:gd name="connsiteX3" fmla="*/ 0 w 750095"/>
                <a:gd name="connsiteY3" fmla="*/ 358615 h 388618"/>
                <a:gd name="connsiteX4" fmla="*/ 244792 w 750095"/>
                <a:gd name="connsiteY4" fmla="*/ 0 h 38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0095" h="388618">
                  <a:moveTo>
                    <a:pt x="244792" y="0"/>
                  </a:moveTo>
                  <a:lnTo>
                    <a:pt x="750095" y="9999"/>
                  </a:lnTo>
                  <a:lnTo>
                    <a:pt x="505777" y="388618"/>
                  </a:lnTo>
                  <a:lnTo>
                    <a:pt x="0" y="358615"/>
                  </a:lnTo>
                  <a:lnTo>
                    <a:pt x="244792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tecla5 lateral"/>
            <p:cNvSpPr/>
            <p:nvPr/>
          </p:nvSpPr>
          <p:spPr>
            <a:xfrm>
              <a:off x="6711197" y="1848310"/>
              <a:ext cx="898683" cy="53864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  <a:gd name="connsiteX0" fmla="*/ 788351 w 898683"/>
                <a:gd name="connsiteY0" fmla="*/ 0 h 502921"/>
                <a:gd name="connsiteX1" fmla="*/ 898683 w 898683"/>
                <a:gd name="connsiteY1" fmla="*/ 113507 h 502921"/>
                <a:gd name="connsiteX2" fmla="*/ 642142 w 898683"/>
                <a:gd name="connsiteY2" fmla="*/ 502921 h 502921"/>
                <a:gd name="connsiteX3" fmla="*/ 76834 w 898683"/>
                <a:gd name="connsiteY3" fmla="*/ 463392 h 502921"/>
                <a:gd name="connsiteX4" fmla="*/ 0 w 898683"/>
                <a:gd name="connsiteY4" fmla="*/ 373025 h 502921"/>
                <a:gd name="connsiteX5" fmla="*/ 788351 w 898683"/>
                <a:gd name="connsiteY5" fmla="*/ 0 h 502921"/>
                <a:gd name="connsiteX0" fmla="*/ 788351 w 898683"/>
                <a:gd name="connsiteY0" fmla="*/ 0 h 507683"/>
                <a:gd name="connsiteX1" fmla="*/ 898683 w 898683"/>
                <a:gd name="connsiteY1" fmla="*/ 113507 h 507683"/>
                <a:gd name="connsiteX2" fmla="*/ 677861 w 898683"/>
                <a:gd name="connsiteY2" fmla="*/ 507683 h 507683"/>
                <a:gd name="connsiteX3" fmla="*/ 76834 w 898683"/>
                <a:gd name="connsiteY3" fmla="*/ 463392 h 507683"/>
                <a:gd name="connsiteX4" fmla="*/ 0 w 898683"/>
                <a:gd name="connsiteY4" fmla="*/ 373025 h 507683"/>
                <a:gd name="connsiteX5" fmla="*/ 788351 w 898683"/>
                <a:gd name="connsiteY5" fmla="*/ 0 h 507683"/>
                <a:gd name="connsiteX0" fmla="*/ 788351 w 898683"/>
                <a:gd name="connsiteY0" fmla="*/ 0 h 507683"/>
                <a:gd name="connsiteX1" fmla="*/ 898683 w 898683"/>
                <a:gd name="connsiteY1" fmla="*/ 113507 h 507683"/>
                <a:gd name="connsiteX2" fmla="*/ 677861 w 898683"/>
                <a:gd name="connsiteY2" fmla="*/ 507683 h 507683"/>
                <a:gd name="connsiteX3" fmla="*/ 62546 w 898683"/>
                <a:gd name="connsiteY3" fmla="*/ 472917 h 507683"/>
                <a:gd name="connsiteX4" fmla="*/ 0 w 898683"/>
                <a:gd name="connsiteY4" fmla="*/ 373025 h 507683"/>
                <a:gd name="connsiteX5" fmla="*/ 788351 w 898683"/>
                <a:gd name="connsiteY5" fmla="*/ 0 h 507683"/>
                <a:gd name="connsiteX0" fmla="*/ 788351 w 898683"/>
                <a:gd name="connsiteY0" fmla="*/ 0 h 507683"/>
                <a:gd name="connsiteX1" fmla="*/ 898683 w 898683"/>
                <a:gd name="connsiteY1" fmla="*/ 113507 h 507683"/>
                <a:gd name="connsiteX2" fmla="*/ 677861 w 898683"/>
                <a:gd name="connsiteY2" fmla="*/ 507683 h 507683"/>
                <a:gd name="connsiteX3" fmla="*/ 74452 w 898683"/>
                <a:gd name="connsiteY3" fmla="*/ 499111 h 507683"/>
                <a:gd name="connsiteX4" fmla="*/ 0 w 898683"/>
                <a:gd name="connsiteY4" fmla="*/ 373025 h 507683"/>
                <a:gd name="connsiteX5" fmla="*/ 788351 w 898683"/>
                <a:gd name="connsiteY5" fmla="*/ 0 h 507683"/>
                <a:gd name="connsiteX0" fmla="*/ 788351 w 898683"/>
                <a:gd name="connsiteY0" fmla="*/ 0 h 538640"/>
                <a:gd name="connsiteX1" fmla="*/ 898683 w 898683"/>
                <a:gd name="connsiteY1" fmla="*/ 113507 h 538640"/>
                <a:gd name="connsiteX2" fmla="*/ 670717 w 898683"/>
                <a:gd name="connsiteY2" fmla="*/ 538640 h 538640"/>
                <a:gd name="connsiteX3" fmla="*/ 74452 w 898683"/>
                <a:gd name="connsiteY3" fmla="*/ 499111 h 538640"/>
                <a:gd name="connsiteX4" fmla="*/ 0 w 898683"/>
                <a:gd name="connsiteY4" fmla="*/ 373025 h 538640"/>
                <a:gd name="connsiteX5" fmla="*/ 788351 w 898683"/>
                <a:gd name="connsiteY5" fmla="*/ 0 h 53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8683" h="538640">
                  <a:moveTo>
                    <a:pt x="788351" y="0"/>
                  </a:moveTo>
                  <a:lnTo>
                    <a:pt x="898683" y="113507"/>
                  </a:lnTo>
                  <a:lnTo>
                    <a:pt x="670717" y="538640"/>
                  </a:lnTo>
                  <a:lnTo>
                    <a:pt x="74452" y="499111"/>
                  </a:lnTo>
                  <a:lnTo>
                    <a:pt x="0" y="373025"/>
                  </a:lnTo>
                  <a:lnTo>
                    <a:pt x="78835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7" name="tecla5 linha"/>
            <p:cNvCxnSpPr>
              <a:endCxn id="66" idx="2"/>
            </p:cNvCxnSpPr>
            <p:nvPr/>
          </p:nvCxnSpPr>
          <p:spPr>
            <a:xfrm>
              <a:off x="7269399" y="2239498"/>
              <a:ext cx="112515" cy="147452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cla5"/>
            <p:cNvSpPr/>
            <p:nvPr/>
          </p:nvSpPr>
          <p:spPr>
            <a:xfrm>
              <a:off x="6702376" y="1834588"/>
              <a:ext cx="792956" cy="407668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95338"/>
                <a:gd name="connsiteY0" fmla="*/ 0 h 386237"/>
                <a:gd name="connsiteX1" fmla="*/ 795338 w 795338"/>
                <a:gd name="connsiteY1" fmla="*/ 17143 h 386237"/>
                <a:gd name="connsiteX2" fmla="*/ 512921 w 795338"/>
                <a:gd name="connsiteY2" fmla="*/ 386237 h 386237"/>
                <a:gd name="connsiteX3" fmla="*/ 0 w 795338"/>
                <a:gd name="connsiteY3" fmla="*/ 356234 h 386237"/>
                <a:gd name="connsiteX4" fmla="*/ 251936 w 795338"/>
                <a:gd name="connsiteY4" fmla="*/ 0 h 386237"/>
                <a:gd name="connsiteX0" fmla="*/ 251936 w 795338"/>
                <a:gd name="connsiteY0" fmla="*/ 0 h 407668"/>
                <a:gd name="connsiteX1" fmla="*/ 795338 w 795338"/>
                <a:gd name="connsiteY1" fmla="*/ 17143 h 407668"/>
                <a:gd name="connsiteX2" fmla="*/ 565308 w 795338"/>
                <a:gd name="connsiteY2" fmla="*/ 407668 h 407668"/>
                <a:gd name="connsiteX3" fmla="*/ 0 w 795338"/>
                <a:gd name="connsiteY3" fmla="*/ 356234 h 407668"/>
                <a:gd name="connsiteX4" fmla="*/ 251936 w 795338"/>
                <a:gd name="connsiteY4" fmla="*/ 0 h 407668"/>
                <a:gd name="connsiteX0" fmla="*/ 249554 w 792956"/>
                <a:gd name="connsiteY0" fmla="*/ 0 h 407668"/>
                <a:gd name="connsiteX1" fmla="*/ 792956 w 792956"/>
                <a:gd name="connsiteY1" fmla="*/ 17143 h 407668"/>
                <a:gd name="connsiteX2" fmla="*/ 562926 w 792956"/>
                <a:gd name="connsiteY2" fmla="*/ 407668 h 407668"/>
                <a:gd name="connsiteX3" fmla="*/ 0 w 792956"/>
                <a:gd name="connsiteY3" fmla="*/ 382428 h 407668"/>
                <a:gd name="connsiteX4" fmla="*/ 249554 w 792956"/>
                <a:gd name="connsiteY4" fmla="*/ 0 h 407668"/>
                <a:gd name="connsiteX0" fmla="*/ 249554 w 792956"/>
                <a:gd name="connsiteY0" fmla="*/ 0 h 407668"/>
                <a:gd name="connsiteX1" fmla="*/ 792956 w 792956"/>
                <a:gd name="connsiteY1" fmla="*/ 14761 h 407668"/>
                <a:gd name="connsiteX2" fmla="*/ 562926 w 792956"/>
                <a:gd name="connsiteY2" fmla="*/ 407668 h 407668"/>
                <a:gd name="connsiteX3" fmla="*/ 0 w 792956"/>
                <a:gd name="connsiteY3" fmla="*/ 382428 h 407668"/>
                <a:gd name="connsiteX4" fmla="*/ 249554 w 792956"/>
                <a:gd name="connsiteY4" fmla="*/ 0 h 40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956" h="407668">
                  <a:moveTo>
                    <a:pt x="249554" y="0"/>
                  </a:moveTo>
                  <a:lnTo>
                    <a:pt x="792956" y="14761"/>
                  </a:lnTo>
                  <a:lnTo>
                    <a:pt x="562926" y="407668"/>
                  </a:lnTo>
                  <a:lnTo>
                    <a:pt x="0" y="382428"/>
                  </a:lnTo>
                  <a:lnTo>
                    <a:pt x="249554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tecla6 lateral"/>
            <p:cNvSpPr/>
            <p:nvPr/>
          </p:nvSpPr>
          <p:spPr>
            <a:xfrm>
              <a:off x="7620025" y="1879826"/>
              <a:ext cx="996314" cy="56721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  <a:gd name="connsiteX0" fmla="*/ 788351 w 898683"/>
                <a:gd name="connsiteY0" fmla="*/ 0 h 502921"/>
                <a:gd name="connsiteX1" fmla="*/ 898683 w 898683"/>
                <a:gd name="connsiteY1" fmla="*/ 113507 h 502921"/>
                <a:gd name="connsiteX2" fmla="*/ 642142 w 898683"/>
                <a:gd name="connsiteY2" fmla="*/ 502921 h 502921"/>
                <a:gd name="connsiteX3" fmla="*/ 76834 w 898683"/>
                <a:gd name="connsiteY3" fmla="*/ 463392 h 502921"/>
                <a:gd name="connsiteX4" fmla="*/ 0 w 898683"/>
                <a:gd name="connsiteY4" fmla="*/ 373025 h 502921"/>
                <a:gd name="connsiteX5" fmla="*/ 788351 w 898683"/>
                <a:gd name="connsiteY5" fmla="*/ 0 h 502921"/>
                <a:gd name="connsiteX0" fmla="*/ 788351 w 898683"/>
                <a:gd name="connsiteY0" fmla="*/ 0 h 507683"/>
                <a:gd name="connsiteX1" fmla="*/ 898683 w 898683"/>
                <a:gd name="connsiteY1" fmla="*/ 113507 h 507683"/>
                <a:gd name="connsiteX2" fmla="*/ 677861 w 898683"/>
                <a:gd name="connsiteY2" fmla="*/ 507683 h 507683"/>
                <a:gd name="connsiteX3" fmla="*/ 76834 w 898683"/>
                <a:gd name="connsiteY3" fmla="*/ 463392 h 507683"/>
                <a:gd name="connsiteX4" fmla="*/ 0 w 898683"/>
                <a:gd name="connsiteY4" fmla="*/ 373025 h 507683"/>
                <a:gd name="connsiteX5" fmla="*/ 788351 w 898683"/>
                <a:gd name="connsiteY5" fmla="*/ 0 h 507683"/>
                <a:gd name="connsiteX0" fmla="*/ 788351 w 898683"/>
                <a:gd name="connsiteY0" fmla="*/ 0 h 507683"/>
                <a:gd name="connsiteX1" fmla="*/ 898683 w 898683"/>
                <a:gd name="connsiteY1" fmla="*/ 113507 h 507683"/>
                <a:gd name="connsiteX2" fmla="*/ 677861 w 898683"/>
                <a:gd name="connsiteY2" fmla="*/ 507683 h 507683"/>
                <a:gd name="connsiteX3" fmla="*/ 62546 w 898683"/>
                <a:gd name="connsiteY3" fmla="*/ 472917 h 507683"/>
                <a:gd name="connsiteX4" fmla="*/ 0 w 898683"/>
                <a:gd name="connsiteY4" fmla="*/ 373025 h 507683"/>
                <a:gd name="connsiteX5" fmla="*/ 788351 w 898683"/>
                <a:gd name="connsiteY5" fmla="*/ 0 h 507683"/>
                <a:gd name="connsiteX0" fmla="*/ 866932 w 977264"/>
                <a:gd name="connsiteY0" fmla="*/ 0 h 507683"/>
                <a:gd name="connsiteX1" fmla="*/ 977264 w 977264"/>
                <a:gd name="connsiteY1" fmla="*/ 113507 h 507683"/>
                <a:gd name="connsiteX2" fmla="*/ 756442 w 977264"/>
                <a:gd name="connsiteY2" fmla="*/ 507683 h 507683"/>
                <a:gd name="connsiteX3" fmla="*/ 141127 w 977264"/>
                <a:gd name="connsiteY3" fmla="*/ 472917 h 507683"/>
                <a:gd name="connsiteX4" fmla="*/ 0 w 977264"/>
                <a:gd name="connsiteY4" fmla="*/ 382550 h 507683"/>
                <a:gd name="connsiteX5" fmla="*/ 866932 w 977264"/>
                <a:gd name="connsiteY5" fmla="*/ 0 h 507683"/>
                <a:gd name="connsiteX0" fmla="*/ 866932 w 977264"/>
                <a:gd name="connsiteY0" fmla="*/ 0 h 520542"/>
                <a:gd name="connsiteX1" fmla="*/ 977264 w 977264"/>
                <a:gd name="connsiteY1" fmla="*/ 113507 h 520542"/>
                <a:gd name="connsiteX2" fmla="*/ 756442 w 977264"/>
                <a:gd name="connsiteY2" fmla="*/ 507683 h 520542"/>
                <a:gd name="connsiteX3" fmla="*/ 43496 w 977264"/>
                <a:gd name="connsiteY3" fmla="*/ 520542 h 520542"/>
                <a:gd name="connsiteX4" fmla="*/ 0 w 977264"/>
                <a:gd name="connsiteY4" fmla="*/ 382550 h 520542"/>
                <a:gd name="connsiteX5" fmla="*/ 866932 w 977264"/>
                <a:gd name="connsiteY5" fmla="*/ 0 h 520542"/>
                <a:gd name="connsiteX0" fmla="*/ 866932 w 977264"/>
                <a:gd name="connsiteY0" fmla="*/ 0 h 567214"/>
                <a:gd name="connsiteX1" fmla="*/ 977264 w 977264"/>
                <a:gd name="connsiteY1" fmla="*/ 113507 h 567214"/>
                <a:gd name="connsiteX2" fmla="*/ 780254 w 977264"/>
                <a:gd name="connsiteY2" fmla="*/ 567214 h 567214"/>
                <a:gd name="connsiteX3" fmla="*/ 43496 w 977264"/>
                <a:gd name="connsiteY3" fmla="*/ 520542 h 567214"/>
                <a:gd name="connsiteX4" fmla="*/ 0 w 977264"/>
                <a:gd name="connsiteY4" fmla="*/ 382550 h 567214"/>
                <a:gd name="connsiteX5" fmla="*/ 866932 w 977264"/>
                <a:gd name="connsiteY5" fmla="*/ 0 h 567214"/>
                <a:gd name="connsiteX0" fmla="*/ 866932 w 996314"/>
                <a:gd name="connsiteY0" fmla="*/ 0 h 567214"/>
                <a:gd name="connsiteX1" fmla="*/ 996314 w 996314"/>
                <a:gd name="connsiteY1" fmla="*/ 120651 h 567214"/>
                <a:gd name="connsiteX2" fmla="*/ 780254 w 996314"/>
                <a:gd name="connsiteY2" fmla="*/ 567214 h 567214"/>
                <a:gd name="connsiteX3" fmla="*/ 43496 w 996314"/>
                <a:gd name="connsiteY3" fmla="*/ 520542 h 567214"/>
                <a:gd name="connsiteX4" fmla="*/ 0 w 996314"/>
                <a:gd name="connsiteY4" fmla="*/ 382550 h 567214"/>
                <a:gd name="connsiteX5" fmla="*/ 866932 w 996314"/>
                <a:gd name="connsiteY5" fmla="*/ 0 h 5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4" h="567214">
                  <a:moveTo>
                    <a:pt x="866932" y="0"/>
                  </a:moveTo>
                  <a:lnTo>
                    <a:pt x="996314" y="120651"/>
                  </a:lnTo>
                  <a:lnTo>
                    <a:pt x="780254" y="567214"/>
                  </a:lnTo>
                  <a:lnTo>
                    <a:pt x="43496" y="520542"/>
                  </a:lnTo>
                  <a:lnTo>
                    <a:pt x="0" y="382550"/>
                  </a:lnTo>
                  <a:lnTo>
                    <a:pt x="866932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0" name="tecla6 linha"/>
            <p:cNvCxnSpPr>
              <a:endCxn id="69" idx="2"/>
            </p:cNvCxnSpPr>
            <p:nvPr/>
          </p:nvCxnSpPr>
          <p:spPr>
            <a:xfrm>
              <a:off x="8270239" y="2280598"/>
              <a:ext cx="130040" cy="166442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cla6"/>
            <p:cNvSpPr/>
            <p:nvPr/>
          </p:nvSpPr>
          <p:spPr>
            <a:xfrm>
              <a:off x="7606942" y="1863964"/>
              <a:ext cx="876299" cy="421955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95338"/>
                <a:gd name="connsiteY0" fmla="*/ 0 h 386237"/>
                <a:gd name="connsiteX1" fmla="*/ 795338 w 795338"/>
                <a:gd name="connsiteY1" fmla="*/ 17143 h 386237"/>
                <a:gd name="connsiteX2" fmla="*/ 512921 w 795338"/>
                <a:gd name="connsiteY2" fmla="*/ 386237 h 386237"/>
                <a:gd name="connsiteX3" fmla="*/ 0 w 795338"/>
                <a:gd name="connsiteY3" fmla="*/ 356234 h 386237"/>
                <a:gd name="connsiteX4" fmla="*/ 251936 w 795338"/>
                <a:gd name="connsiteY4" fmla="*/ 0 h 386237"/>
                <a:gd name="connsiteX0" fmla="*/ 251936 w 795338"/>
                <a:gd name="connsiteY0" fmla="*/ 0 h 407668"/>
                <a:gd name="connsiteX1" fmla="*/ 795338 w 795338"/>
                <a:gd name="connsiteY1" fmla="*/ 17143 h 407668"/>
                <a:gd name="connsiteX2" fmla="*/ 565308 w 795338"/>
                <a:gd name="connsiteY2" fmla="*/ 407668 h 407668"/>
                <a:gd name="connsiteX3" fmla="*/ 0 w 795338"/>
                <a:gd name="connsiteY3" fmla="*/ 356234 h 407668"/>
                <a:gd name="connsiteX4" fmla="*/ 251936 w 795338"/>
                <a:gd name="connsiteY4" fmla="*/ 0 h 407668"/>
                <a:gd name="connsiteX0" fmla="*/ 249554 w 792956"/>
                <a:gd name="connsiteY0" fmla="*/ 0 h 407668"/>
                <a:gd name="connsiteX1" fmla="*/ 792956 w 792956"/>
                <a:gd name="connsiteY1" fmla="*/ 17143 h 407668"/>
                <a:gd name="connsiteX2" fmla="*/ 562926 w 792956"/>
                <a:gd name="connsiteY2" fmla="*/ 407668 h 407668"/>
                <a:gd name="connsiteX3" fmla="*/ 0 w 792956"/>
                <a:gd name="connsiteY3" fmla="*/ 382428 h 407668"/>
                <a:gd name="connsiteX4" fmla="*/ 249554 w 792956"/>
                <a:gd name="connsiteY4" fmla="*/ 0 h 407668"/>
                <a:gd name="connsiteX0" fmla="*/ 249554 w 900112"/>
                <a:gd name="connsiteY0" fmla="*/ 0 h 407668"/>
                <a:gd name="connsiteX1" fmla="*/ 900112 w 900112"/>
                <a:gd name="connsiteY1" fmla="*/ 14761 h 407668"/>
                <a:gd name="connsiteX2" fmla="*/ 562926 w 900112"/>
                <a:gd name="connsiteY2" fmla="*/ 407668 h 407668"/>
                <a:gd name="connsiteX3" fmla="*/ 0 w 900112"/>
                <a:gd name="connsiteY3" fmla="*/ 382428 h 407668"/>
                <a:gd name="connsiteX4" fmla="*/ 249554 w 900112"/>
                <a:gd name="connsiteY4" fmla="*/ 0 h 407668"/>
                <a:gd name="connsiteX0" fmla="*/ 249554 w 900112"/>
                <a:gd name="connsiteY0" fmla="*/ 0 h 421955"/>
                <a:gd name="connsiteX1" fmla="*/ 900112 w 900112"/>
                <a:gd name="connsiteY1" fmla="*/ 14761 h 421955"/>
                <a:gd name="connsiteX2" fmla="*/ 691514 w 900112"/>
                <a:gd name="connsiteY2" fmla="*/ 421955 h 421955"/>
                <a:gd name="connsiteX3" fmla="*/ 0 w 900112"/>
                <a:gd name="connsiteY3" fmla="*/ 382428 h 421955"/>
                <a:gd name="connsiteX4" fmla="*/ 249554 w 900112"/>
                <a:gd name="connsiteY4" fmla="*/ 0 h 421955"/>
                <a:gd name="connsiteX0" fmla="*/ 225741 w 876299"/>
                <a:gd name="connsiteY0" fmla="*/ 0 h 421955"/>
                <a:gd name="connsiteX1" fmla="*/ 876299 w 876299"/>
                <a:gd name="connsiteY1" fmla="*/ 14761 h 421955"/>
                <a:gd name="connsiteX2" fmla="*/ 667701 w 876299"/>
                <a:gd name="connsiteY2" fmla="*/ 421955 h 421955"/>
                <a:gd name="connsiteX3" fmla="*/ 0 w 876299"/>
                <a:gd name="connsiteY3" fmla="*/ 396716 h 421955"/>
                <a:gd name="connsiteX4" fmla="*/ 225741 w 876299"/>
                <a:gd name="connsiteY4" fmla="*/ 0 h 42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299" h="421955">
                  <a:moveTo>
                    <a:pt x="225741" y="0"/>
                  </a:moveTo>
                  <a:lnTo>
                    <a:pt x="876299" y="14761"/>
                  </a:lnTo>
                  <a:lnTo>
                    <a:pt x="667701" y="421955"/>
                  </a:lnTo>
                  <a:lnTo>
                    <a:pt x="0" y="396716"/>
                  </a:lnTo>
                  <a:lnTo>
                    <a:pt x="225741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tecla7 lateral"/>
            <p:cNvSpPr/>
            <p:nvPr/>
          </p:nvSpPr>
          <p:spPr>
            <a:xfrm>
              <a:off x="5456272" y="2471997"/>
              <a:ext cx="872490" cy="514828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  <a:gd name="connsiteX0" fmla="*/ 771683 w 882015"/>
                <a:gd name="connsiteY0" fmla="*/ 0 h 502921"/>
                <a:gd name="connsiteX1" fmla="*/ 882015 w 882015"/>
                <a:gd name="connsiteY1" fmla="*/ 113507 h 502921"/>
                <a:gd name="connsiteX2" fmla="*/ 625474 w 882015"/>
                <a:gd name="connsiteY2" fmla="*/ 502921 h 502921"/>
                <a:gd name="connsiteX3" fmla="*/ 60166 w 882015"/>
                <a:gd name="connsiteY3" fmla="*/ 463392 h 502921"/>
                <a:gd name="connsiteX4" fmla="*/ 0 w 882015"/>
                <a:gd name="connsiteY4" fmla="*/ 337306 h 502921"/>
                <a:gd name="connsiteX5" fmla="*/ 771683 w 882015"/>
                <a:gd name="connsiteY5" fmla="*/ 0 h 502921"/>
                <a:gd name="connsiteX0" fmla="*/ 771683 w 882015"/>
                <a:gd name="connsiteY0" fmla="*/ 0 h 512446"/>
                <a:gd name="connsiteX1" fmla="*/ 882015 w 882015"/>
                <a:gd name="connsiteY1" fmla="*/ 113507 h 512446"/>
                <a:gd name="connsiteX2" fmla="*/ 608805 w 882015"/>
                <a:gd name="connsiteY2" fmla="*/ 512446 h 512446"/>
                <a:gd name="connsiteX3" fmla="*/ 60166 w 882015"/>
                <a:gd name="connsiteY3" fmla="*/ 463392 h 512446"/>
                <a:gd name="connsiteX4" fmla="*/ 0 w 882015"/>
                <a:gd name="connsiteY4" fmla="*/ 337306 h 512446"/>
                <a:gd name="connsiteX5" fmla="*/ 771683 w 882015"/>
                <a:gd name="connsiteY5" fmla="*/ 0 h 512446"/>
                <a:gd name="connsiteX0" fmla="*/ 771683 w 872490"/>
                <a:gd name="connsiteY0" fmla="*/ 0 h 512446"/>
                <a:gd name="connsiteX1" fmla="*/ 872490 w 872490"/>
                <a:gd name="connsiteY1" fmla="*/ 106363 h 512446"/>
                <a:gd name="connsiteX2" fmla="*/ 608805 w 872490"/>
                <a:gd name="connsiteY2" fmla="*/ 512446 h 512446"/>
                <a:gd name="connsiteX3" fmla="*/ 60166 w 872490"/>
                <a:gd name="connsiteY3" fmla="*/ 463392 h 512446"/>
                <a:gd name="connsiteX4" fmla="*/ 0 w 872490"/>
                <a:gd name="connsiteY4" fmla="*/ 337306 h 512446"/>
                <a:gd name="connsiteX5" fmla="*/ 771683 w 872490"/>
                <a:gd name="connsiteY5" fmla="*/ 0 h 512446"/>
                <a:gd name="connsiteX0" fmla="*/ 769302 w 872490"/>
                <a:gd name="connsiteY0" fmla="*/ 0 h 510065"/>
                <a:gd name="connsiteX1" fmla="*/ 872490 w 872490"/>
                <a:gd name="connsiteY1" fmla="*/ 103982 h 510065"/>
                <a:gd name="connsiteX2" fmla="*/ 608805 w 872490"/>
                <a:gd name="connsiteY2" fmla="*/ 510065 h 510065"/>
                <a:gd name="connsiteX3" fmla="*/ 60166 w 872490"/>
                <a:gd name="connsiteY3" fmla="*/ 461011 h 510065"/>
                <a:gd name="connsiteX4" fmla="*/ 0 w 872490"/>
                <a:gd name="connsiteY4" fmla="*/ 334925 h 510065"/>
                <a:gd name="connsiteX5" fmla="*/ 769302 w 872490"/>
                <a:gd name="connsiteY5" fmla="*/ 0 h 510065"/>
                <a:gd name="connsiteX0" fmla="*/ 764540 w 872490"/>
                <a:gd name="connsiteY0" fmla="*/ 0 h 514828"/>
                <a:gd name="connsiteX1" fmla="*/ 872490 w 872490"/>
                <a:gd name="connsiteY1" fmla="*/ 108745 h 514828"/>
                <a:gd name="connsiteX2" fmla="*/ 608805 w 872490"/>
                <a:gd name="connsiteY2" fmla="*/ 514828 h 514828"/>
                <a:gd name="connsiteX3" fmla="*/ 60166 w 872490"/>
                <a:gd name="connsiteY3" fmla="*/ 465774 h 514828"/>
                <a:gd name="connsiteX4" fmla="*/ 0 w 872490"/>
                <a:gd name="connsiteY4" fmla="*/ 339688 h 514828"/>
                <a:gd name="connsiteX5" fmla="*/ 764540 w 872490"/>
                <a:gd name="connsiteY5" fmla="*/ 0 h 5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2490" h="514828">
                  <a:moveTo>
                    <a:pt x="764540" y="0"/>
                  </a:moveTo>
                  <a:lnTo>
                    <a:pt x="872490" y="108745"/>
                  </a:lnTo>
                  <a:lnTo>
                    <a:pt x="608805" y="514828"/>
                  </a:lnTo>
                  <a:lnTo>
                    <a:pt x="60166" y="465774"/>
                  </a:lnTo>
                  <a:lnTo>
                    <a:pt x="0" y="339688"/>
                  </a:lnTo>
                  <a:lnTo>
                    <a:pt x="764540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3" name="tecla7 linha"/>
            <p:cNvCxnSpPr/>
            <p:nvPr/>
          </p:nvCxnSpPr>
          <p:spPr>
            <a:xfrm>
              <a:off x="5960893" y="2857086"/>
              <a:ext cx="96460" cy="127687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cla7"/>
            <p:cNvSpPr/>
            <p:nvPr/>
          </p:nvSpPr>
          <p:spPr>
            <a:xfrm>
              <a:off x="5459207" y="2439844"/>
              <a:ext cx="757240" cy="417193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757240"/>
                <a:gd name="connsiteY0" fmla="*/ 0 h 417193"/>
                <a:gd name="connsiteX1" fmla="*/ 757240 w 757240"/>
                <a:gd name="connsiteY1" fmla="*/ 33812 h 417193"/>
                <a:gd name="connsiteX2" fmla="*/ 498634 w 757240"/>
                <a:gd name="connsiteY2" fmla="*/ 417193 h 417193"/>
                <a:gd name="connsiteX3" fmla="*/ 0 w 757240"/>
                <a:gd name="connsiteY3" fmla="*/ 368140 h 417193"/>
                <a:gd name="connsiteX4" fmla="*/ 259080 w 757240"/>
                <a:gd name="connsiteY4" fmla="*/ 0 h 41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240" h="417193">
                  <a:moveTo>
                    <a:pt x="259080" y="0"/>
                  </a:moveTo>
                  <a:lnTo>
                    <a:pt x="757240" y="33812"/>
                  </a:lnTo>
                  <a:lnTo>
                    <a:pt x="498634" y="417193"/>
                  </a:lnTo>
                  <a:lnTo>
                    <a:pt x="0" y="36814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tecla8 lateral"/>
            <p:cNvSpPr/>
            <p:nvPr/>
          </p:nvSpPr>
          <p:spPr>
            <a:xfrm>
              <a:off x="6263261" y="2534405"/>
              <a:ext cx="958216" cy="545784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  <a:gd name="connsiteX0" fmla="*/ 771683 w 882015"/>
                <a:gd name="connsiteY0" fmla="*/ 0 h 502921"/>
                <a:gd name="connsiteX1" fmla="*/ 882015 w 882015"/>
                <a:gd name="connsiteY1" fmla="*/ 113507 h 502921"/>
                <a:gd name="connsiteX2" fmla="*/ 625474 w 882015"/>
                <a:gd name="connsiteY2" fmla="*/ 502921 h 502921"/>
                <a:gd name="connsiteX3" fmla="*/ 60166 w 882015"/>
                <a:gd name="connsiteY3" fmla="*/ 463392 h 502921"/>
                <a:gd name="connsiteX4" fmla="*/ 0 w 882015"/>
                <a:gd name="connsiteY4" fmla="*/ 337306 h 502921"/>
                <a:gd name="connsiteX5" fmla="*/ 771683 w 882015"/>
                <a:gd name="connsiteY5" fmla="*/ 0 h 502921"/>
                <a:gd name="connsiteX0" fmla="*/ 771683 w 882015"/>
                <a:gd name="connsiteY0" fmla="*/ 0 h 512446"/>
                <a:gd name="connsiteX1" fmla="*/ 882015 w 882015"/>
                <a:gd name="connsiteY1" fmla="*/ 113507 h 512446"/>
                <a:gd name="connsiteX2" fmla="*/ 608805 w 882015"/>
                <a:gd name="connsiteY2" fmla="*/ 512446 h 512446"/>
                <a:gd name="connsiteX3" fmla="*/ 60166 w 882015"/>
                <a:gd name="connsiteY3" fmla="*/ 463392 h 512446"/>
                <a:gd name="connsiteX4" fmla="*/ 0 w 882015"/>
                <a:gd name="connsiteY4" fmla="*/ 337306 h 512446"/>
                <a:gd name="connsiteX5" fmla="*/ 771683 w 882015"/>
                <a:gd name="connsiteY5" fmla="*/ 0 h 512446"/>
                <a:gd name="connsiteX0" fmla="*/ 771683 w 872490"/>
                <a:gd name="connsiteY0" fmla="*/ 0 h 512446"/>
                <a:gd name="connsiteX1" fmla="*/ 872490 w 872490"/>
                <a:gd name="connsiteY1" fmla="*/ 106363 h 512446"/>
                <a:gd name="connsiteX2" fmla="*/ 608805 w 872490"/>
                <a:gd name="connsiteY2" fmla="*/ 512446 h 512446"/>
                <a:gd name="connsiteX3" fmla="*/ 60166 w 872490"/>
                <a:gd name="connsiteY3" fmla="*/ 463392 h 512446"/>
                <a:gd name="connsiteX4" fmla="*/ 0 w 872490"/>
                <a:gd name="connsiteY4" fmla="*/ 337306 h 512446"/>
                <a:gd name="connsiteX5" fmla="*/ 771683 w 872490"/>
                <a:gd name="connsiteY5" fmla="*/ 0 h 512446"/>
                <a:gd name="connsiteX0" fmla="*/ 769302 w 872490"/>
                <a:gd name="connsiteY0" fmla="*/ 0 h 510065"/>
                <a:gd name="connsiteX1" fmla="*/ 872490 w 872490"/>
                <a:gd name="connsiteY1" fmla="*/ 103982 h 510065"/>
                <a:gd name="connsiteX2" fmla="*/ 608805 w 872490"/>
                <a:gd name="connsiteY2" fmla="*/ 510065 h 510065"/>
                <a:gd name="connsiteX3" fmla="*/ 60166 w 872490"/>
                <a:gd name="connsiteY3" fmla="*/ 461011 h 510065"/>
                <a:gd name="connsiteX4" fmla="*/ 0 w 872490"/>
                <a:gd name="connsiteY4" fmla="*/ 334925 h 510065"/>
                <a:gd name="connsiteX5" fmla="*/ 769302 w 872490"/>
                <a:gd name="connsiteY5" fmla="*/ 0 h 510065"/>
                <a:gd name="connsiteX0" fmla="*/ 764540 w 872490"/>
                <a:gd name="connsiteY0" fmla="*/ 0 h 514828"/>
                <a:gd name="connsiteX1" fmla="*/ 872490 w 872490"/>
                <a:gd name="connsiteY1" fmla="*/ 108745 h 514828"/>
                <a:gd name="connsiteX2" fmla="*/ 608805 w 872490"/>
                <a:gd name="connsiteY2" fmla="*/ 514828 h 514828"/>
                <a:gd name="connsiteX3" fmla="*/ 60166 w 872490"/>
                <a:gd name="connsiteY3" fmla="*/ 465774 h 514828"/>
                <a:gd name="connsiteX4" fmla="*/ 0 w 872490"/>
                <a:gd name="connsiteY4" fmla="*/ 339688 h 514828"/>
                <a:gd name="connsiteX5" fmla="*/ 764540 w 872490"/>
                <a:gd name="connsiteY5" fmla="*/ 0 h 514828"/>
                <a:gd name="connsiteX0" fmla="*/ 764540 w 872490"/>
                <a:gd name="connsiteY0" fmla="*/ 0 h 543403"/>
                <a:gd name="connsiteX1" fmla="*/ 872490 w 872490"/>
                <a:gd name="connsiteY1" fmla="*/ 108745 h 543403"/>
                <a:gd name="connsiteX2" fmla="*/ 644524 w 872490"/>
                <a:gd name="connsiteY2" fmla="*/ 543403 h 543403"/>
                <a:gd name="connsiteX3" fmla="*/ 60166 w 872490"/>
                <a:gd name="connsiteY3" fmla="*/ 465774 h 543403"/>
                <a:gd name="connsiteX4" fmla="*/ 0 w 872490"/>
                <a:gd name="connsiteY4" fmla="*/ 339688 h 543403"/>
                <a:gd name="connsiteX5" fmla="*/ 764540 w 872490"/>
                <a:gd name="connsiteY5" fmla="*/ 0 h 543403"/>
                <a:gd name="connsiteX0" fmla="*/ 764540 w 886778"/>
                <a:gd name="connsiteY0" fmla="*/ 0 h 543403"/>
                <a:gd name="connsiteX1" fmla="*/ 886778 w 886778"/>
                <a:gd name="connsiteY1" fmla="*/ 118270 h 543403"/>
                <a:gd name="connsiteX2" fmla="*/ 644524 w 886778"/>
                <a:gd name="connsiteY2" fmla="*/ 543403 h 543403"/>
                <a:gd name="connsiteX3" fmla="*/ 60166 w 886778"/>
                <a:gd name="connsiteY3" fmla="*/ 465774 h 543403"/>
                <a:gd name="connsiteX4" fmla="*/ 0 w 886778"/>
                <a:gd name="connsiteY4" fmla="*/ 339688 h 543403"/>
                <a:gd name="connsiteX5" fmla="*/ 764540 w 886778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131604 w 958216"/>
                <a:gd name="connsiteY3" fmla="*/ 465774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53022 w 958216"/>
                <a:gd name="connsiteY3" fmla="*/ 475299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53022 w 958216"/>
                <a:gd name="connsiteY3" fmla="*/ 475299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28834 w 958216"/>
                <a:gd name="connsiteY0" fmla="*/ 0 h 545784"/>
                <a:gd name="connsiteX1" fmla="*/ 958216 w 958216"/>
                <a:gd name="connsiteY1" fmla="*/ 120651 h 545784"/>
                <a:gd name="connsiteX2" fmla="*/ 715962 w 958216"/>
                <a:gd name="connsiteY2" fmla="*/ 545784 h 545784"/>
                <a:gd name="connsiteX3" fmla="*/ 53022 w 958216"/>
                <a:gd name="connsiteY3" fmla="*/ 477680 h 545784"/>
                <a:gd name="connsiteX4" fmla="*/ 0 w 958216"/>
                <a:gd name="connsiteY4" fmla="*/ 356357 h 545784"/>
                <a:gd name="connsiteX5" fmla="*/ 828834 w 958216"/>
                <a:gd name="connsiteY5" fmla="*/ 0 h 54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216" h="545784">
                  <a:moveTo>
                    <a:pt x="828834" y="0"/>
                  </a:moveTo>
                  <a:lnTo>
                    <a:pt x="958216" y="120651"/>
                  </a:lnTo>
                  <a:lnTo>
                    <a:pt x="715962" y="545784"/>
                  </a:lnTo>
                  <a:lnTo>
                    <a:pt x="53022" y="477680"/>
                  </a:lnTo>
                  <a:lnTo>
                    <a:pt x="0" y="356357"/>
                  </a:lnTo>
                  <a:lnTo>
                    <a:pt x="828834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tecla8 linha"/>
            <p:cNvCxnSpPr/>
            <p:nvPr/>
          </p:nvCxnSpPr>
          <p:spPr>
            <a:xfrm>
              <a:off x="6849268" y="2935497"/>
              <a:ext cx="118293" cy="147075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cla8"/>
            <p:cNvSpPr/>
            <p:nvPr/>
          </p:nvSpPr>
          <p:spPr>
            <a:xfrm>
              <a:off x="6273643" y="2498699"/>
              <a:ext cx="814390" cy="441006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90" h="441006">
                  <a:moveTo>
                    <a:pt x="247174" y="0"/>
                  </a:moveTo>
                  <a:lnTo>
                    <a:pt x="814390" y="36194"/>
                  </a:lnTo>
                  <a:lnTo>
                    <a:pt x="579597" y="441006"/>
                  </a:lnTo>
                  <a:lnTo>
                    <a:pt x="0" y="382428"/>
                  </a:lnTo>
                  <a:lnTo>
                    <a:pt x="247174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tecla9 lateral"/>
            <p:cNvSpPr/>
            <p:nvPr/>
          </p:nvSpPr>
          <p:spPr>
            <a:xfrm>
              <a:off x="7213080" y="2603754"/>
              <a:ext cx="1053467" cy="5934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  <a:gd name="connsiteX0" fmla="*/ 771683 w 882015"/>
                <a:gd name="connsiteY0" fmla="*/ 0 h 502921"/>
                <a:gd name="connsiteX1" fmla="*/ 882015 w 882015"/>
                <a:gd name="connsiteY1" fmla="*/ 113507 h 502921"/>
                <a:gd name="connsiteX2" fmla="*/ 625474 w 882015"/>
                <a:gd name="connsiteY2" fmla="*/ 502921 h 502921"/>
                <a:gd name="connsiteX3" fmla="*/ 60166 w 882015"/>
                <a:gd name="connsiteY3" fmla="*/ 463392 h 502921"/>
                <a:gd name="connsiteX4" fmla="*/ 0 w 882015"/>
                <a:gd name="connsiteY4" fmla="*/ 337306 h 502921"/>
                <a:gd name="connsiteX5" fmla="*/ 771683 w 882015"/>
                <a:gd name="connsiteY5" fmla="*/ 0 h 502921"/>
                <a:gd name="connsiteX0" fmla="*/ 771683 w 882015"/>
                <a:gd name="connsiteY0" fmla="*/ 0 h 512446"/>
                <a:gd name="connsiteX1" fmla="*/ 882015 w 882015"/>
                <a:gd name="connsiteY1" fmla="*/ 113507 h 512446"/>
                <a:gd name="connsiteX2" fmla="*/ 608805 w 882015"/>
                <a:gd name="connsiteY2" fmla="*/ 512446 h 512446"/>
                <a:gd name="connsiteX3" fmla="*/ 60166 w 882015"/>
                <a:gd name="connsiteY3" fmla="*/ 463392 h 512446"/>
                <a:gd name="connsiteX4" fmla="*/ 0 w 882015"/>
                <a:gd name="connsiteY4" fmla="*/ 337306 h 512446"/>
                <a:gd name="connsiteX5" fmla="*/ 771683 w 882015"/>
                <a:gd name="connsiteY5" fmla="*/ 0 h 512446"/>
                <a:gd name="connsiteX0" fmla="*/ 771683 w 872490"/>
                <a:gd name="connsiteY0" fmla="*/ 0 h 512446"/>
                <a:gd name="connsiteX1" fmla="*/ 872490 w 872490"/>
                <a:gd name="connsiteY1" fmla="*/ 106363 h 512446"/>
                <a:gd name="connsiteX2" fmla="*/ 608805 w 872490"/>
                <a:gd name="connsiteY2" fmla="*/ 512446 h 512446"/>
                <a:gd name="connsiteX3" fmla="*/ 60166 w 872490"/>
                <a:gd name="connsiteY3" fmla="*/ 463392 h 512446"/>
                <a:gd name="connsiteX4" fmla="*/ 0 w 872490"/>
                <a:gd name="connsiteY4" fmla="*/ 337306 h 512446"/>
                <a:gd name="connsiteX5" fmla="*/ 771683 w 872490"/>
                <a:gd name="connsiteY5" fmla="*/ 0 h 512446"/>
                <a:gd name="connsiteX0" fmla="*/ 769302 w 872490"/>
                <a:gd name="connsiteY0" fmla="*/ 0 h 510065"/>
                <a:gd name="connsiteX1" fmla="*/ 872490 w 872490"/>
                <a:gd name="connsiteY1" fmla="*/ 103982 h 510065"/>
                <a:gd name="connsiteX2" fmla="*/ 608805 w 872490"/>
                <a:gd name="connsiteY2" fmla="*/ 510065 h 510065"/>
                <a:gd name="connsiteX3" fmla="*/ 60166 w 872490"/>
                <a:gd name="connsiteY3" fmla="*/ 461011 h 510065"/>
                <a:gd name="connsiteX4" fmla="*/ 0 w 872490"/>
                <a:gd name="connsiteY4" fmla="*/ 334925 h 510065"/>
                <a:gd name="connsiteX5" fmla="*/ 769302 w 872490"/>
                <a:gd name="connsiteY5" fmla="*/ 0 h 510065"/>
                <a:gd name="connsiteX0" fmla="*/ 764540 w 872490"/>
                <a:gd name="connsiteY0" fmla="*/ 0 h 514828"/>
                <a:gd name="connsiteX1" fmla="*/ 872490 w 872490"/>
                <a:gd name="connsiteY1" fmla="*/ 108745 h 514828"/>
                <a:gd name="connsiteX2" fmla="*/ 608805 w 872490"/>
                <a:gd name="connsiteY2" fmla="*/ 514828 h 514828"/>
                <a:gd name="connsiteX3" fmla="*/ 60166 w 872490"/>
                <a:gd name="connsiteY3" fmla="*/ 465774 h 514828"/>
                <a:gd name="connsiteX4" fmla="*/ 0 w 872490"/>
                <a:gd name="connsiteY4" fmla="*/ 339688 h 514828"/>
                <a:gd name="connsiteX5" fmla="*/ 764540 w 872490"/>
                <a:gd name="connsiteY5" fmla="*/ 0 h 514828"/>
                <a:gd name="connsiteX0" fmla="*/ 764540 w 872490"/>
                <a:gd name="connsiteY0" fmla="*/ 0 h 543403"/>
                <a:gd name="connsiteX1" fmla="*/ 872490 w 872490"/>
                <a:gd name="connsiteY1" fmla="*/ 108745 h 543403"/>
                <a:gd name="connsiteX2" fmla="*/ 644524 w 872490"/>
                <a:gd name="connsiteY2" fmla="*/ 543403 h 543403"/>
                <a:gd name="connsiteX3" fmla="*/ 60166 w 872490"/>
                <a:gd name="connsiteY3" fmla="*/ 465774 h 543403"/>
                <a:gd name="connsiteX4" fmla="*/ 0 w 872490"/>
                <a:gd name="connsiteY4" fmla="*/ 339688 h 543403"/>
                <a:gd name="connsiteX5" fmla="*/ 764540 w 872490"/>
                <a:gd name="connsiteY5" fmla="*/ 0 h 543403"/>
                <a:gd name="connsiteX0" fmla="*/ 764540 w 886778"/>
                <a:gd name="connsiteY0" fmla="*/ 0 h 543403"/>
                <a:gd name="connsiteX1" fmla="*/ 886778 w 886778"/>
                <a:gd name="connsiteY1" fmla="*/ 118270 h 543403"/>
                <a:gd name="connsiteX2" fmla="*/ 644524 w 886778"/>
                <a:gd name="connsiteY2" fmla="*/ 543403 h 543403"/>
                <a:gd name="connsiteX3" fmla="*/ 60166 w 886778"/>
                <a:gd name="connsiteY3" fmla="*/ 465774 h 543403"/>
                <a:gd name="connsiteX4" fmla="*/ 0 w 886778"/>
                <a:gd name="connsiteY4" fmla="*/ 339688 h 543403"/>
                <a:gd name="connsiteX5" fmla="*/ 764540 w 886778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131604 w 958216"/>
                <a:gd name="connsiteY3" fmla="*/ 465774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53022 w 958216"/>
                <a:gd name="connsiteY3" fmla="*/ 475299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53022 w 958216"/>
                <a:gd name="connsiteY3" fmla="*/ 475299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28834 w 958216"/>
                <a:gd name="connsiteY0" fmla="*/ 0 h 545784"/>
                <a:gd name="connsiteX1" fmla="*/ 958216 w 958216"/>
                <a:gd name="connsiteY1" fmla="*/ 120651 h 545784"/>
                <a:gd name="connsiteX2" fmla="*/ 715962 w 958216"/>
                <a:gd name="connsiteY2" fmla="*/ 545784 h 545784"/>
                <a:gd name="connsiteX3" fmla="*/ 53022 w 958216"/>
                <a:gd name="connsiteY3" fmla="*/ 477680 h 545784"/>
                <a:gd name="connsiteX4" fmla="*/ 0 w 958216"/>
                <a:gd name="connsiteY4" fmla="*/ 356357 h 545784"/>
                <a:gd name="connsiteX5" fmla="*/ 828834 w 958216"/>
                <a:gd name="connsiteY5" fmla="*/ 0 h 545784"/>
                <a:gd name="connsiteX0" fmla="*/ 828834 w 958216"/>
                <a:gd name="connsiteY0" fmla="*/ 0 h 593409"/>
                <a:gd name="connsiteX1" fmla="*/ 958216 w 958216"/>
                <a:gd name="connsiteY1" fmla="*/ 120651 h 593409"/>
                <a:gd name="connsiteX2" fmla="*/ 763587 w 958216"/>
                <a:gd name="connsiteY2" fmla="*/ 593409 h 593409"/>
                <a:gd name="connsiteX3" fmla="*/ 53022 w 958216"/>
                <a:gd name="connsiteY3" fmla="*/ 477680 h 593409"/>
                <a:gd name="connsiteX4" fmla="*/ 0 w 958216"/>
                <a:gd name="connsiteY4" fmla="*/ 356357 h 593409"/>
                <a:gd name="connsiteX5" fmla="*/ 828834 w 958216"/>
                <a:gd name="connsiteY5" fmla="*/ 0 h 593409"/>
                <a:gd name="connsiteX0" fmla="*/ 828834 w 974885"/>
                <a:gd name="connsiteY0" fmla="*/ 0 h 593409"/>
                <a:gd name="connsiteX1" fmla="*/ 974885 w 974885"/>
                <a:gd name="connsiteY1" fmla="*/ 137319 h 593409"/>
                <a:gd name="connsiteX2" fmla="*/ 763587 w 974885"/>
                <a:gd name="connsiteY2" fmla="*/ 593409 h 593409"/>
                <a:gd name="connsiteX3" fmla="*/ 53022 w 974885"/>
                <a:gd name="connsiteY3" fmla="*/ 477680 h 593409"/>
                <a:gd name="connsiteX4" fmla="*/ 0 w 974885"/>
                <a:gd name="connsiteY4" fmla="*/ 356357 h 593409"/>
                <a:gd name="connsiteX5" fmla="*/ 828834 w 974885"/>
                <a:gd name="connsiteY5" fmla="*/ 0 h 593409"/>
                <a:gd name="connsiteX0" fmla="*/ 907416 w 1053467"/>
                <a:gd name="connsiteY0" fmla="*/ 0 h 593409"/>
                <a:gd name="connsiteX1" fmla="*/ 1053467 w 1053467"/>
                <a:gd name="connsiteY1" fmla="*/ 137319 h 593409"/>
                <a:gd name="connsiteX2" fmla="*/ 842169 w 1053467"/>
                <a:gd name="connsiteY2" fmla="*/ 593409 h 593409"/>
                <a:gd name="connsiteX3" fmla="*/ 131604 w 1053467"/>
                <a:gd name="connsiteY3" fmla="*/ 477680 h 593409"/>
                <a:gd name="connsiteX4" fmla="*/ 0 w 1053467"/>
                <a:gd name="connsiteY4" fmla="*/ 370645 h 593409"/>
                <a:gd name="connsiteX5" fmla="*/ 907416 w 1053467"/>
                <a:gd name="connsiteY5" fmla="*/ 0 h 593409"/>
                <a:gd name="connsiteX0" fmla="*/ 907416 w 1053467"/>
                <a:gd name="connsiteY0" fmla="*/ 0 h 593409"/>
                <a:gd name="connsiteX1" fmla="*/ 1053467 w 1053467"/>
                <a:gd name="connsiteY1" fmla="*/ 137319 h 593409"/>
                <a:gd name="connsiteX2" fmla="*/ 842169 w 1053467"/>
                <a:gd name="connsiteY2" fmla="*/ 593409 h 593409"/>
                <a:gd name="connsiteX3" fmla="*/ 22066 w 1053467"/>
                <a:gd name="connsiteY3" fmla="*/ 503873 h 593409"/>
                <a:gd name="connsiteX4" fmla="*/ 0 w 1053467"/>
                <a:gd name="connsiteY4" fmla="*/ 370645 h 593409"/>
                <a:gd name="connsiteX5" fmla="*/ 907416 w 1053467"/>
                <a:gd name="connsiteY5" fmla="*/ 0 h 59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467" h="593409">
                  <a:moveTo>
                    <a:pt x="907416" y="0"/>
                  </a:moveTo>
                  <a:lnTo>
                    <a:pt x="1053467" y="137319"/>
                  </a:lnTo>
                  <a:lnTo>
                    <a:pt x="842169" y="593409"/>
                  </a:lnTo>
                  <a:lnTo>
                    <a:pt x="22066" y="503873"/>
                  </a:lnTo>
                  <a:lnTo>
                    <a:pt x="0" y="370645"/>
                  </a:lnTo>
                  <a:lnTo>
                    <a:pt x="907416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9" name="tecla9 linha"/>
            <p:cNvCxnSpPr/>
            <p:nvPr/>
          </p:nvCxnSpPr>
          <p:spPr>
            <a:xfrm>
              <a:off x="7884791" y="3045041"/>
              <a:ext cx="170615" cy="156385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cla9"/>
            <p:cNvSpPr/>
            <p:nvPr/>
          </p:nvSpPr>
          <p:spPr>
            <a:xfrm>
              <a:off x="7215651" y="2560240"/>
              <a:ext cx="888208" cy="48624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902496"/>
                <a:gd name="connsiteY0" fmla="*/ 0 h 441006"/>
                <a:gd name="connsiteX1" fmla="*/ 902496 w 902496"/>
                <a:gd name="connsiteY1" fmla="*/ 48101 h 441006"/>
                <a:gd name="connsiteX2" fmla="*/ 579597 w 902496"/>
                <a:gd name="connsiteY2" fmla="*/ 441006 h 441006"/>
                <a:gd name="connsiteX3" fmla="*/ 0 w 902496"/>
                <a:gd name="connsiteY3" fmla="*/ 382428 h 441006"/>
                <a:gd name="connsiteX4" fmla="*/ 247174 w 902496"/>
                <a:gd name="connsiteY4" fmla="*/ 0 h 441006"/>
                <a:gd name="connsiteX0" fmla="*/ 247174 w 902496"/>
                <a:gd name="connsiteY0" fmla="*/ 0 h 486249"/>
                <a:gd name="connsiteX1" fmla="*/ 902496 w 902496"/>
                <a:gd name="connsiteY1" fmla="*/ 48101 h 486249"/>
                <a:gd name="connsiteX2" fmla="*/ 684372 w 902496"/>
                <a:gd name="connsiteY2" fmla="*/ 486249 h 486249"/>
                <a:gd name="connsiteX3" fmla="*/ 0 w 902496"/>
                <a:gd name="connsiteY3" fmla="*/ 382428 h 486249"/>
                <a:gd name="connsiteX4" fmla="*/ 247174 w 902496"/>
                <a:gd name="connsiteY4" fmla="*/ 0 h 486249"/>
                <a:gd name="connsiteX0" fmla="*/ 240030 w 895352"/>
                <a:gd name="connsiteY0" fmla="*/ 0 h 486249"/>
                <a:gd name="connsiteX1" fmla="*/ 895352 w 895352"/>
                <a:gd name="connsiteY1" fmla="*/ 48101 h 486249"/>
                <a:gd name="connsiteX2" fmla="*/ 677228 w 895352"/>
                <a:gd name="connsiteY2" fmla="*/ 486249 h 486249"/>
                <a:gd name="connsiteX3" fmla="*/ 0 w 895352"/>
                <a:gd name="connsiteY3" fmla="*/ 420528 h 486249"/>
                <a:gd name="connsiteX4" fmla="*/ 240030 w 895352"/>
                <a:gd name="connsiteY4" fmla="*/ 0 h 486249"/>
                <a:gd name="connsiteX0" fmla="*/ 232886 w 888208"/>
                <a:gd name="connsiteY0" fmla="*/ 0 h 486249"/>
                <a:gd name="connsiteX1" fmla="*/ 888208 w 888208"/>
                <a:gd name="connsiteY1" fmla="*/ 48101 h 486249"/>
                <a:gd name="connsiteX2" fmla="*/ 670084 w 888208"/>
                <a:gd name="connsiteY2" fmla="*/ 486249 h 486249"/>
                <a:gd name="connsiteX3" fmla="*/ 0 w 888208"/>
                <a:gd name="connsiteY3" fmla="*/ 413385 h 486249"/>
                <a:gd name="connsiteX4" fmla="*/ 232886 w 888208"/>
                <a:gd name="connsiteY4" fmla="*/ 0 h 48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208" h="486249">
                  <a:moveTo>
                    <a:pt x="232886" y="0"/>
                  </a:moveTo>
                  <a:lnTo>
                    <a:pt x="888208" y="48101"/>
                  </a:lnTo>
                  <a:lnTo>
                    <a:pt x="670084" y="486249"/>
                  </a:lnTo>
                  <a:lnTo>
                    <a:pt x="0" y="413385"/>
                  </a:lnTo>
                  <a:lnTo>
                    <a:pt x="232886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tecla0 lateral"/>
            <p:cNvSpPr/>
            <p:nvPr/>
          </p:nvSpPr>
          <p:spPr>
            <a:xfrm>
              <a:off x="5798028" y="3277135"/>
              <a:ext cx="996317" cy="62515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678180"/>
                <a:gd name="connsiteY0" fmla="*/ 0 h 289560"/>
                <a:gd name="connsiteX1" fmla="*/ 678180 w 678180"/>
                <a:gd name="connsiteY1" fmla="*/ 0 h 289560"/>
                <a:gd name="connsiteX2" fmla="*/ 522446 w 678180"/>
                <a:gd name="connsiteY2" fmla="*/ 288608 h 289560"/>
                <a:gd name="connsiteX3" fmla="*/ 0 w 678180"/>
                <a:gd name="connsiteY3" fmla="*/ 289560 h 289560"/>
                <a:gd name="connsiteX4" fmla="*/ 182880 w 678180"/>
                <a:gd name="connsiteY4" fmla="*/ 0 h 289560"/>
                <a:gd name="connsiteX0" fmla="*/ 182880 w 700405"/>
                <a:gd name="connsiteY0" fmla="*/ 3175 h 292735"/>
                <a:gd name="connsiteX1" fmla="*/ 700405 w 700405"/>
                <a:gd name="connsiteY1" fmla="*/ 0 h 292735"/>
                <a:gd name="connsiteX2" fmla="*/ 522446 w 700405"/>
                <a:gd name="connsiteY2" fmla="*/ 291783 h 292735"/>
                <a:gd name="connsiteX3" fmla="*/ 0 w 700405"/>
                <a:gd name="connsiteY3" fmla="*/ 292735 h 292735"/>
                <a:gd name="connsiteX4" fmla="*/ 182880 w 700405"/>
                <a:gd name="connsiteY4" fmla="*/ 3175 h 292735"/>
                <a:gd name="connsiteX0" fmla="*/ 611505 w 700405"/>
                <a:gd name="connsiteY0" fmla="*/ 0 h 411004"/>
                <a:gd name="connsiteX1" fmla="*/ 700405 w 700405"/>
                <a:gd name="connsiteY1" fmla="*/ 118269 h 411004"/>
                <a:gd name="connsiteX2" fmla="*/ 522446 w 700405"/>
                <a:gd name="connsiteY2" fmla="*/ 410052 h 411004"/>
                <a:gd name="connsiteX3" fmla="*/ 0 w 700405"/>
                <a:gd name="connsiteY3" fmla="*/ 411004 h 411004"/>
                <a:gd name="connsiteX4" fmla="*/ 611505 w 700405"/>
                <a:gd name="connsiteY4" fmla="*/ 0 h 411004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671036 w 759936"/>
                <a:gd name="connsiteY4" fmla="*/ 0 h 410052"/>
                <a:gd name="connsiteX0" fmla="*/ 671036 w 759936"/>
                <a:gd name="connsiteY0" fmla="*/ 0 h 410052"/>
                <a:gd name="connsiteX1" fmla="*/ 759936 w 759936"/>
                <a:gd name="connsiteY1" fmla="*/ 118269 h 410052"/>
                <a:gd name="connsiteX2" fmla="*/ 581977 w 759936"/>
                <a:gd name="connsiteY2" fmla="*/ 410052 h 410052"/>
                <a:gd name="connsiteX3" fmla="*/ 0 w 759936"/>
                <a:gd name="connsiteY3" fmla="*/ 408623 h 410052"/>
                <a:gd name="connsiteX4" fmla="*/ 142240 w 759936"/>
                <a:gd name="connsiteY4" fmla="*/ 318255 h 410052"/>
                <a:gd name="connsiteX5" fmla="*/ 671036 w 759936"/>
                <a:gd name="connsiteY5" fmla="*/ 0 h 410052"/>
                <a:gd name="connsiteX0" fmla="*/ 714533 w 803433"/>
                <a:gd name="connsiteY0" fmla="*/ 0 h 410052"/>
                <a:gd name="connsiteX1" fmla="*/ 803433 w 803433"/>
                <a:gd name="connsiteY1" fmla="*/ 118269 h 410052"/>
                <a:gd name="connsiteX2" fmla="*/ 625474 w 803433"/>
                <a:gd name="connsiteY2" fmla="*/ 410052 h 410052"/>
                <a:gd name="connsiteX3" fmla="*/ 43497 w 803433"/>
                <a:gd name="connsiteY3" fmla="*/ 408623 h 410052"/>
                <a:gd name="connsiteX4" fmla="*/ 0 w 803433"/>
                <a:gd name="connsiteY4" fmla="*/ 299205 h 410052"/>
                <a:gd name="connsiteX5" fmla="*/ 714533 w 803433"/>
                <a:gd name="connsiteY5" fmla="*/ 0 h 410052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43497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12152 w 803433"/>
                <a:gd name="connsiteY0" fmla="*/ 0 h 405290"/>
                <a:gd name="connsiteX1" fmla="*/ 803433 w 803433"/>
                <a:gd name="connsiteY1" fmla="*/ 113507 h 405290"/>
                <a:gd name="connsiteX2" fmla="*/ 625474 w 803433"/>
                <a:gd name="connsiteY2" fmla="*/ 405290 h 405290"/>
                <a:gd name="connsiteX3" fmla="*/ 33972 w 803433"/>
                <a:gd name="connsiteY3" fmla="*/ 403861 h 405290"/>
                <a:gd name="connsiteX4" fmla="*/ 0 w 803433"/>
                <a:gd name="connsiteY4" fmla="*/ 294443 h 405290"/>
                <a:gd name="connsiteX5" fmla="*/ 712152 w 803433"/>
                <a:gd name="connsiteY5" fmla="*/ 0 h 405290"/>
                <a:gd name="connsiteX0" fmla="*/ 788352 w 879633"/>
                <a:gd name="connsiteY0" fmla="*/ 0 h 405290"/>
                <a:gd name="connsiteX1" fmla="*/ 879633 w 879633"/>
                <a:gd name="connsiteY1" fmla="*/ 113507 h 405290"/>
                <a:gd name="connsiteX2" fmla="*/ 701674 w 879633"/>
                <a:gd name="connsiteY2" fmla="*/ 405290 h 405290"/>
                <a:gd name="connsiteX3" fmla="*/ 110172 w 879633"/>
                <a:gd name="connsiteY3" fmla="*/ 403861 h 405290"/>
                <a:gd name="connsiteX4" fmla="*/ 0 w 879633"/>
                <a:gd name="connsiteY4" fmla="*/ 353975 h 405290"/>
                <a:gd name="connsiteX5" fmla="*/ 788352 w 879633"/>
                <a:gd name="connsiteY5" fmla="*/ 0 h 405290"/>
                <a:gd name="connsiteX0" fmla="*/ 788352 w 879633"/>
                <a:gd name="connsiteY0" fmla="*/ 0 h 463392"/>
                <a:gd name="connsiteX1" fmla="*/ 879633 w 879633"/>
                <a:gd name="connsiteY1" fmla="*/ 113507 h 463392"/>
                <a:gd name="connsiteX2" fmla="*/ 701674 w 879633"/>
                <a:gd name="connsiteY2" fmla="*/ 405290 h 463392"/>
                <a:gd name="connsiteX3" fmla="*/ 41116 w 879633"/>
                <a:gd name="connsiteY3" fmla="*/ 463392 h 463392"/>
                <a:gd name="connsiteX4" fmla="*/ 0 w 879633"/>
                <a:gd name="connsiteY4" fmla="*/ 353975 h 463392"/>
                <a:gd name="connsiteX5" fmla="*/ 788352 w 879633"/>
                <a:gd name="connsiteY5" fmla="*/ 0 h 463392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34999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88352 w 879633"/>
                <a:gd name="connsiteY0" fmla="*/ 0 h 500540"/>
                <a:gd name="connsiteX1" fmla="*/ 879633 w 879633"/>
                <a:gd name="connsiteY1" fmla="*/ 113507 h 500540"/>
                <a:gd name="connsiteX2" fmla="*/ 594518 w 879633"/>
                <a:gd name="connsiteY2" fmla="*/ 500540 h 500540"/>
                <a:gd name="connsiteX3" fmla="*/ 41116 w 879633"/>
                <a:gd name="connsiteY3" fmla="*/ 463392 h 500540"/>
                <a:gd name="connsiteX4" fmla="*/ 0 w 879633"/>
                <a:gd name="connsiteY4" fmla="*/ 353975 h 500540"/>
                <a:gd name="connsiteX5" fmla="*/ 788352 w 879633"/>
                <a:gd name="connsiteY5" fmla="*/ 0 h 500540"/>
                <a:gd name="connsiteX0" fmla="*/ 788352 w 879633"/>
                <a:gd name="connsiteY0" fmla="*/ 0 h 502921"/>
                <a:gd name="connsiteX1" fmla="*/ 879633 w 879633"/>
                <a:gd name="connsiteY1" fmla="*/ 113507 h 502921"/>
                <a:gd name="connsiteX2" fmla="*/ 606424 w 879633"/>
                <a:gd name="connsiteY2" fmla="*/ 502921 h 502921"/>
                <a:gd name="connsiteX3" fmla="*/ 41116 w 879633"/>
                <a:gd name="connsiteY3" fmla="*/ 463392 h 502921"/>
                <a:gd name="connsiteX4" fmla="*/ 0 w 879633"/>
                <a:gd name="connsiteY4" fmla="*/ 353975 h 502921"/>
                <a:gd name="connsiteX5" fmla="*/ 788352 w 879633"/>
                <a:gd name="connsiteY5" fmla="*/ 0 h 502921"/>
                <a:gd name="connsiteX0" fmla="*/ 755014 w 879633"/>
                <a:gd name="connsiteY0" fmla="*/ 0 h 505302"/>
                <a:gd name="connsiteX1" fmla="*/ 879633 w 879633"/>
                <a:gd name="connsiteY1" fmla="*/ 115888 h 505302"/>
                <a:gd name="connsiteX2" fmla="*/ 606424 w 879633"/>
                <a:gd name="connsiteY2" fmla="*/ 505302 h 505302"/>
                <a:gd name="connsiteX3" fmla="*/ 41116 w 879633"/>
                <a:gd name="connsiteY3" fmla="*/ 465773 h 505302"/>
                <a:gd name="connsiteX4" fmla="*/ 0 w 879633"/>
                <a:gd name="connsiteY4" fmla="*/ 356356 h 505302"/>
                <a:gd name="connsiteX5" fmla="*/ 755014 w 879633"/>
                <a:gd name="connsiteY5" fmla="*/ 0 h 505302"/>
                <a:gd name="connsiteX0" fmla="*/ 755014 w 862965"/>
                <a:gd name="connsiteY0" fmla="*/ 0 h 505302"/>
                <a:gd name="connsiteX1" fmla="*/ 862965 w 862965"/>
                <a:gd name="connsiteY1" fmla="*/ 115888 h 505302"/>
                <a:gd name="connsiteX2" fmla="*/ 606424 w 862965"/>
                <a:gd name="connsiteY2" fmla="*/ 505302 h 505302"/>
                <a:gd name="connsiteX3" fmla="*/ 41116 w 862965"/>
                <a:gd name="connsiteY3" fmla="*/ 465773 h 505302"/>
                <a:gd name="connsiteX4" fmla="*/ 0 w 862965"/>
                <a:gd name="connsiteY4" fmla="*/ 356356 h 505302"/>
                <a:gd name="connsiteX5" fmla="*/ 755014 w 862965"/>
                <a:gd name="connsiteY5" fmla="*/ 0 h 505302"/>
                <a:gd name="connsiteX0" fmla="*/ 757395 w 862965"/>
                <a:gd name="connsiteY0" fmla="*/ 0 h 498158"/>
                <a:gd name="connsiteX1" fmla="*/ 862965 w 862965"/>
                <a:gd name="connsiteY1" fmla="*/ 108744 h 498158"/>
                <a:gd name="connsiteX2" fmla="*/ 606424 w 862965"/>
                <a:gd name="connsiteY2" fmla="*/ 498158 h 498158"/>
                <a:gd name="connsiteX3" fmla="*/ 41116 w 862965"/>
                <a:gd name="connsiteY3" fmla="*/ 458629 h 498158"/>
                <a:gd name="connsiteX4" fmla="*/ 0 w 862965"/>
                <a:gd name="connsiteY4" fmla="*/ 349212 h 498158"/>
                <a:gd name="connsiteX5" fmla="*/ 757395 w 862965"/>
                <a:gd name="connsiteY5" fmla="*/ 0 h 498158"/>
                <a:gd name="connsiteX0" fmla="*/ 752633 w 862965"/>
                <a:gd name="connsiteY0" fmla="*/ 0 h 502921"/>
                <a:gd name="connsiteX1" fmla="*/ 862965 w 862965"/>
                <a:gd name="connsiteY1" fmla="*/ 113507 h 502921"/>
                <a:gd name="connsiteX2" fmla="*/ 606424 w 862965"/>
                <a:gd name="connsiteY2" fmla="*/ 502921 h 502921"/>
                <a:gd name="connsiteX3" fmla="*/ 41116 w 862965"/>
                <a:gd name="connsiteY3" fmla="*/ 463392 h 502921"/>
                <a:gd name="connsiteX4" fmla="*/ 0 w 862965"/>
                <a:gd name="connsiteY4" fmla="*/ 353975 h 502921"/>
                <a:gd name="connsiteX5" fmla="*/ 752633 w 862965"/>
                <a:gd name="connsiteY5" fmla="*/ 0 h 502921"/>
                <a:gd name="connsiteX0" fmla="*/ 771683 w 882015"/>
                <a:gd name="connsiteY0" fmla="*/ 0 h 502921"/>
                <a:gd name="connsiteX1" fmla="*/ 882015 w 882015"/>
                <a:gd name="connsiteY1" fmla="*/ 113507 h 502921"/>
                <a:gd name="connsiteX2" fmla="*/ 625474 w 882015"/>
                <a:gd name="connsiteY2" fmla="*/ 502921 h 502921"/>
                <a:gd name="connsiteX3" fmla="*/ 60166 w 882015"/>
                <a:gd name="connsiteY3" fmla="*/ 463392 h 502921"/>
                <a:gd name="connsiteX4" fmla="*/ 0 w 882015"/>
                <a:gd name="connsiteY4" fmla="*/ 337306 h 502921"/>
                <a:gd name="connsiteX5" fmla="*/ 771683 w 882015"/>
                <a:gd name="connsiteY5" fmla="*/ 0 h 502921"/>
                <a:gd name="connsiteX0" fmla="*/ 771683 w 882015"/>
                <a:gd name="connsiteY0" fmla="*/ 0 h 512446"/>
                <a:gd name="connsiteX1" fmla="*/ 882015 w 882015"/>
                <a:gd name="connsiteY1" fmla="*/ 113507 h 512446"/>
                <a:gd name="connsiteX2" fmla="*/ 608805 w 882015"/>
                <a:gd name="connsiteY2" fmla="*/ 512446 h 512446"/>
                <a:gd name="connsiteX3" fmla="*/ 60166 w 882015"/>
                <a:gd name="connsiteY3" fmla="*/ 463392 h 512446"/>
                <a:gd name="connsiteX4" fmla="*/ 0 w 882015"/>
                <a:gd name="connsiteY4" fmla="*/ 337306 h 512446"/>
                <a:gd name="connsiteX5" fmla="*/ 771683 w 882015"/>
                <a:gd name="connsiteY5" fmla="*/ 0 h 512446"/>
                <a:gd name="connsiteX0" fmla="*/ 771683 w 872490"/>
                <a:gd name="connsiteY0" fmla="*/ 0 h 512446"/>
                <a:gd name="connsiteX1" fmla="*/ 872490 w 872490"/>
                <a:gd name="connsiteY1" fmla="*/ 106363 h 512446"/>
                <a:gd name="connsiteX2" fmla="*/ 608805 w 872490"/>
                <a:gd name="connsiteY2" fmla="*/ 512446 h 512446"/>
                <a:gd name="connsiteX3" fmla="*/ 60166 w 872490"/>
                <a:gd name="connsiteY3" fmla="*/ 463392 h 512446"/>
                <a:gd name="connsiteX4" fmla="*/ 0 w 872490"/>
                <a:gd name="connsiteY4" fmla="*/ 337306 h 512446"/>
                <a:gd name="connsiteX5" fmla="*/ 771683 w 872490"/>
                <a:gd name="connsiteY5" fmla="*/ 0 h 512446"/>
                <a:gd name="connsiteX0" fmla="*/ 769302 w 872490"/>
                <a:gd name="connsiteY0" fmla="*/ 0 h 510065"/>
                <a:gd name="connsiteX1" fmla="*/ 872490 w 872490"/>
                <a:gd name="connsiteY1" fmla="*/ 103982 h 510065"/>
                <a:gd name="connsiteX2" fmla="*/ 608805 w 872490"/>
                <a:gd name="connsiteY2" fmla="*/ 510065 h 510065"/>
                <a:gd name="connsiteX3" fmla="*/ 60166 w 872490"/>
                <a:gd name="connsiteY3" fmla="*/ 461011 h 510065"/>
                <a:gd name="connsiteX4" fmla="*/ 0 w 872490"/>
                <a:gd name="connsiteY4" fmla="*/ 334925 h 510065"/>
                <a:gd name="connsiteX5" fmla="*/ 769302 w 872490"/>
                <a:gd name="connsiteY5" fmla="*/ 0 h 510065"/>
                <a:gd name="connsiteX0" fmla="*/ 764540 w 872490"/>
                <a:gd name="connsiteY0" fmla="*/ 0 h 514828"/>
                <a:gd name="connsiteX1" fmla="*/ 872490 w 872490"/>
                <a:gd name="connsiteY1" fmla="*/ 108745 h 514828"/>
                <a:gd name="connsiteX2" fmla="*/ 608805 w 872490"/>
                <a:gd name="connsiteY2" fmla="*/ 514828 h 514828"/>
                <a:gd name="connsiteX3" fmla="*/ 60166 w 872490"/>
                <a:gd name="connsiteY3" fmla="*/ 465774 h 514828"/>
                <a:gd name="connsiteX4" fmla="*/ 0 w 872490"/>
                <a:gd name="connsiteY4" fmla="*/ 339688 h 514828"/>
                <a:gd name="connsiteX5" fmla="*/ 764540 w 872490"/>
                <a:gd name="connsiteY5" fmla="*/ 0 h 514828"/>
                <a:gd name="connsiteX0" fmla="*/ 764540 w 872490"/>
                <a:gd name="connsiteY0" fmla="*/ 0 h 543403"/>
                <a:gd name="connsiteX1" fmla="*/ 872490 w 872490"/>
                <a:gd name="connsiteY1" fmla="*/ 108745 h 543403"/>
                <a:gd name="connsiteX2" fmla="*/ 644524 w 872490"/>
                <a:gd name="connsiteY2" fmla="*/ 543403 h 543403"/>
                <a:gd name="connsiteX3" fmla="*/ 60166 w 872490"/>
                <a:gd name="connsiteY3" fmla="*/ 465774 h 543403"/>
                <a:gd name="connsiteX4" fmla="*/ 0 w 872490"/>
                <a:gd name="connsiteY4" fmla="*/ 339688 h 543403"/>
                <a:gd name="connsiteX5" fmla="*/ 764540 w 872490"/>
                <a:gd name="connsiteY5" fmla="*/ 0 h 543403"/>
                <a:gd name="connsiteX0" fmla="*/ 764540 w 886778"/>
                <a:gd name="connsiteY0" fmla="*/ 0 h 543403"/>
                <a:gd name="connsiteX1" fmla="*/ 886778 w 886778"/>
                <a:gd name="connsiteY1" fmla="*/ 118270 h 543403"/>
                <a:gd name="connsiteX2" fmla="*/ 644524 w 886778"/>
                <a:gd name="connsiteY2" fmla="*/ 543403 h 543403"/>
                <a:gd name="connsiteX3" fmla="*/ 60166 w 886778"/>
                <a:gd name="connsiteY3" fmla="*/ 465774 h 543403"/>
                <a:gd name="connsiteX4" fmla="*/ 0 w 886778"/>
                <a:gd name="connsiteY4" fmla="*/ 339688 h 543403"/>
                <a:gd name="connsiteX5" fmla="*/ 764540 w 886778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131604 w 958216"/>
                <a:gd name="connsiteY3" fmla="*/ 465774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53022 w 958216"/>
                <a:gd name="connsiteY3" fmla="*/ 475299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35978 w 958216"/>
                <a:gd name="connsiteY0" fmla="*/ 0 h 543403"/>
                <a:gd name="connsiteX1" fmla="*/ 958216 w 958216"/>
                <a:gd name="connsiteY1" fmla="*/ 118270 h 543403"/>
                <a:gd name="connsiteX2" fmla="*/ 715962 w 958216"/>
                <a:gd name="connsiteY2" fmla="*/ 543403 h 543403"/>
                <a:gd name="connsiteX3" fmla="*/ 53022 w 958216"/>
                <a:gd name="connsiteY3" fmla="*/ 475299 h 543403"/>
                <a:gd name="connsiteX4" fmla="*/ 0 w 958216"/>
                <a:gd name="connsiteY4" fmla="*/ 353976 h 543403"/>
                <a:gd name="connsiteX5" fmla="*/ 835978 w 958216"/>
                <a:gd name="connsiteY5" fmla="*/ 0 h 543403"/>
                <a:gd name="connsiteX0" fmla="*/ 828834 w 958216"/>
                <a:gd name="connsiteY0" fmla="*/ 0 h 545784"/>
                <a:gd name="connsiteX1" fmla="*/ 958216 w 958216"/>
                <a:gd name="connsiteY1" fmla="*/ 120651 h 545784"/>
                <a:gd name="connsiteX2" fmla="*/ 715962 w 958216"/>
                <a:gd name="connsiteY2" fmla="*/ 545784 h 545784"/>
                <a:gd name="connsiteX3" fmla="*/ 53022 w 958216"/>
                <a:gd name="connsiteY3" fmla="*/ 477680 h 545784"/>
                <a:gd name="connsiteX4" fmla="*/ 0 w 958216"/>
                <a:gd name="connsiteY4" fmla="*/ 356357 h 545784"/>
                <a:gd name="connsiteX5" fmla="*/ 828834 w 958216"/>
                <a:gd name="connsiteY5" fmla="*/ 0 h 545784"/>
                <a:gd name="connsiteX0" fmla="*/ 828834 w 958216"/>
                <a:gd name="connsiteY0" fmla="*/ 0 h 593409"/>
                <a:gd name="connsiteX1" fmla="*/ 958216 w 958216"/>
                <a:gd name="connsiteY1" fmla="*/ 120651 h 593409"/>
                <a:gd name="connsiteX2" fmla="*/ 763587 w 958216"/>
                <a:gd name="connsiteY2" fmla="*/ 593409 h 593409"/>
                <a:gd name="connsiteX3" fmla="*/ 53022 w 958216"/>
                <a:gd name="connsiteY3" fmla="*/ 477680 h 593409"/>
                <a:gd name="connsiteX4" fmla="*/ 0 w 958216"/>
                <a:gd name="connsiteY4" fmla="*/ 356357 h 593409"/>
                <a:gd name="connsiteX5" fmla="*/ 828834 w 958216"/>
                <a:gd name="connsiteY5" fmla="*/ 0 h 593409"/>
                <a:gd name="connsiteX0" fmla="*/ 828834 w 974885"/>
                <a:gd name="connsiteY0" fmla="*/ 0 h 593409"/>
                <a:gd name="connsiteX1" fmla="*/ 974885 w 974885"/>
                <a:gd name="connsiteY1" fmla="*/ 137319 h 593409"/>
                <a:gd name="connsiteX2" fmla="*/ 763587 w 974885"/>
                <a:gd name="connsiteY2" fmla="*/ 593409 h 593409"/>
                <a:gd name="connsiteX3" fmla="*/ 53022 w 974885"/>
                <a:gd name="connsiteY3" fmla="*/ 477680 h 593409"/>
                <a:gd name="connsiteX4" fmla="*/ 0 w 974885"/>
                <a:gd name="connsiteY4" fmla="*/ 356357 h 593409"/>
                <a:gd name="connsiteX5" fmla="*/ 828834 w 974885"/>
                <a:gd name="connsiteY5" fmla="*/ 0 h 593409"/>
                <a:gd name="connsiteX0" fmla="*/ 907416 w 1053467"/>
                <a:gd name="connsiteY0" fmla="*/ 0 h 593409"/>
                <a:gd name="connsiteX1" fmla="*/ 1053467 w 1053467"/>
                <a:gd name="connsiteY1" fmla="*/ 137319 h 593409"/>
                <a:gd name="connsiteX2" fmla="*/ 842169 w 1053467"/>
                <a:gd name="connsiteY2" fmla="*/ 593409 h 593409"/>
                <a:gd name="connsiteX3" fmla="*/ 131604 w 1053467"/>
                <a:gd name="connsiteY3" fmla="*/ 477680 h 593409"/>
                <a:gd name="connsiteX4" fmla="*/ 0 w 1053467"/>
                <a:gd name="connsiteY4" fmla="*/ 370645 h 593409"/>
                <a:gd name="connsiteX5" fmla="*/ 907416 w 1053467"/>
                <a:gd name="connsiteY5" fmla="*/ 0 h 593409"/>
                <a:gd name="connsiteX0" fmla="*/ 907416 w 1053467"/>
                <a:gd name="connsiteY0" fmla="*/ 0 h 593409"/>
                <a:gd name="connsiteX1" fmla="*/ 1053467 w 1053467"/>
                <a:gd name="connsiteY1" fmla="*/ 137319 h 593409"/>
                <a:gd name="connsiteX2" fmla="*/ 842169 w 1053467"/>
                <a:gd name="connsiteY2" fmla="*/ 593409 h 593409"/>
                <a:gd name="connsiteX3" fmla="*/ 22066 w 1053467"/>
                <a:gd name="connsiteY3" fmla="*/ 503873 h 593409"/>
                <a:gd name="connsiteX4" fmla="*/ 0 w 1053467"/>
                <a:gd name="connsiteY4" fmla="*/ 370645 h 593409"/>
                <a:gd name="connsiteX5" fmla="*/ 907416 w 1053467"/>
                <a:gd name="connsiteY5" fmla="*/ 0 h 593409"/>
                <a:gd name="connsiteX0" fmla="*/ 885350 w 1031401"/>
                <a:gd name="connsiteY0" fmla="*/ 0 h 593409"/>
                <a:gd name="connsiteX1" fmla="*/ 1031401 w 1031401"/>
                <a:gd name="connsiteY1" fmla="*/ 137319 h 593409"/>
                <a:gd name="connsiteX2" fmla="*/ 820103 w 1031401"/>
                <a:gd name="connsiteY2" fmla="*/ 593409 h 593409"/>
                <a:gd name="connsiteX3" fmla="*/ 0 w 1031401"/>
                <a:gd name="connsiteY3" fmla="*/ 503873 h 593409"/>
                <a:gd name="connsiteX4" fmla="*/ 19209 w 1031401"/>
                <a:gd name="connsiteY4" fmla="*/ 323020 h 593409"/>
                <a:gd name="connsiteX5" fmla="*/ 885350 w 1031401"/>
                <a:gd name="connsiteY5" fmla="*/ 0 h 593409"/>
                <a:gd name="connsiteX0" fmla="*/ 885350 w 1031401"/>
                <a:gd name="connsiteY0" fmla="*/ 0 h 609284"/>
                <a:gd name="connsiteX1" fmla="*/ 1031401 w 1031401"/>
                <a:gd name="connsiteY1" fmla="*/ 137319 h 609284"/>
                <a:gd name="connsiteX2" fmla="*/ 747078 w 1031401"/>
                <a:gd name="connsiteY2" fmla="*/ 609284 h 609284"/>
                <a:gd name="connsiteX3" fmla="*/ 0 w 1031401"/>
                <a:gd name="connsiteY3" fmla="*/ 503873 h 609284"/>
                <a:gd name="connsiteX4" fmla="*/ 19209 w 1031401"/>
                <a:gd name="connsiteY4" fmla="*/ 323020 h 609284"/>
                <a:gd name="connsiteX5" fmla="*/ 885350 w 1031401"/>
                <a:gd name="connsiteY5" fmla="*/ 0 h 609284"/>
                <a:gd name="connsiteX0" fmla="*/ 866141 w 1012192"/>
                <a:gd name="connsiteY0" fmla="*/ 0 h 609284"/>
                <a:gd name="connsiteX1" fmla="*/ 1012192 w 1012192"/>
                <a:gd name="connsiteY1" fmla="*/ 137319 h 609284"/>
                <a:gd name="connsiteX2" fmla="*/ 727869 w 1012192"/>
                <a:gd name="connsiteY2" fmla="*/ 609284 h 609284"/>
                <a:gd name="connsiteX3" fmla="*/ 22066 w 1012192"/>
                <a:gd name="connsiteY3" fmla="*/ 472123 h 609284"/>
                <a:gd name="connsiteX4" fmla="*/ 0 w 1012192"/>
                <a:gd name="connsiteY4" fmla="*/ 323020 h 609284"/>
                <a:gd name="connsiteX5" fmla="*/ 866141 w 1012192"/>
                <a:gd name="connsiteY5" fmla="*/ 0 h 609284"/>
                <a:gd name="connsiteX0" fmla="*/ 866141 w 1012192"/>
                <a:gd name="connsiteY0" fmla="*/ 0 h 609284"/>
                <a:gd name="connsiteX1" fmla="*/ 1012192 w 1012192"/>
                <a:gd name="connsiteY1" fmla="*/ 137319 h 609284"/>
                <a:gd name="connsiteX2" fmla="*/ 727869 w 1012192"/>
                <a:gd name="connsiteY2" fmla="*/ 609284 h 609284"/>
                <a:gd name="connsiteX3" fmla="*/ 25241 w 1012192"/>
                <a:gd name="connsiteY3" fmla="*/ 475298 h 609284"/>
                <a:gd name="connsiteX4" fmla="*/ 0 w 1012192"/>
                <a:gd name="connsiteY4" fmla="*/ 323020 h 609284"/>
                <a:gd name="connsiteX5" fmla="*/ 866141 w 1012192"/>
                <a:gd name="connsiteY5" fmla="*/ 0 h 609284"/>
                <a:gd name="connsiteX0" fmla="*/ 866141 w 999492"/>
                <a:gd name="connsiteY0" fmla="*/ 0 h 609284"/>
                <a:gd name="connsiteX1" fmla="*/ 999492 w 999492"/>
                <a:gd name="connsiteY1" fmla="*/ 124619 h 609284"/>
                <a:gd name="connsiteX2" fmla="*/ 727869 w 999492"/>
                <a:gd name="connsiteY2" fmla="*/ 609284 h 609284"/>
                <a:gd name="connsiteX3" fmla="*/ 25241 w 999492"/>
                <a:gd name="connsiteY3" fmla="*/ 475298 h 609284"/>
                <a:gd name="connsiteX4" fmla="*/ 0 w 999492"/>
                <a:gd name="connsiteY4" fmla="*/ 323020 h 609284"/>
                <a:gd name="connsiteX5" fmla="*/ 866141 w 999492"/>
                <a:gd name="connsiteY5" fmla="*/ 0 h 609284"/>
                <a:gd name="connsiteX0" fmla="*/ 866141 w 999492"/>
                <a:gd name="connsiteY0" fmla="*/ 0 h 618809"/>
                <a:gd name="connsiteX1" fmla="*/ 999492 w 999492"/>
                <a:gd name="connsiteY1" fmla="*/ 124619 h 618809"/>
                <a:gd name="connsiteX2" fmla="*/ 721519 w 999492"/>
                <a:gd name="connsiteY2" fmla="*/ 618809 h 618809"/>
                <a:gd name="connsiteX3" fmla="*/ 25241 w 999492"/>
                <a:gd name="connsiteY3" fmla="*/ 475298 h 618809"/>
                <a:gd name="connsiteX4" fmla="*/ 0 w 999492"/>
                <a:gd name="connsiteY4" fmla="*/ 323020 h 618809"/>
                <a:gd name="connsiteX5" fmla="*/ 866141 w 999492"/>
                <a:gd name="connsiteY5" fmla="*/ 0 h 618809"/>
                <a:gd name="connsiteX0" fmla="*/ 859791 w 999492"/>
                <a:gd name="connsiteY0" fmla="*/ 0 h 615634"/>
                <a:gd name="connsiteX1" fmla="*/ 999492 w 999492"/>
                <a:gd name="connsiteY1" fmla="*/ 121444 h 615634"/>
                <a:gd name="connsiteX2" fmla="*/ 721519 w 999492"/>
                <a:gd name="connsiteY2" fmla="*/ 615634 h 615634"/>
                <a:gd name="connsiteX3" fmla="*/ 25241 w 999492"/>
                <a:gd name="connsiteY3" fmla="*/ 472123 h 615634"/>
                <a:gd name="connsiteX4" fmla="*/ 0 w 999492"/>
                <a:gd name="connsiteY4" fmla="*/ 319845 h 615634"/>
                <a:gd name="connsiteX5" fmla="*/ 859791 w 999492"/>
                <a:gd name="connsiteY5" fmla="*/ 0 h 615634"/>
                <a:gd name="connsiteX0" fmla="*/ 859791 w 999492"/>
                <a:gd name="connsiteY0" fmla="*/ 0 h 615634"/>
                <a:gd name="connsiteX1" fmla="*/ 999492 w 999492"/>
                <a:gd name="connsiteY1" fmla="*/ 121444 h 615634"/>
                <a:gd name="connsiteX2" fmla="*/ 721519 w 999492"/>
                <a:gd name="connsiteY2" fmla="*/ 615634 h 615634"/>
                <a:gd name="connsiteX3" fmla="*/ 34766 w 999492"/>
                <a:gd name="connsiteY3" fmla="*/ 481648 h 615634"/>
                <a:gd name="connsiteX4" fmla="*/ 0 w 999492"/>
                <a:gd name="connsiteY4" fmla="*/ 319845 h 615634"/>
                <a:gd name="connsiteX5" fmla="*/ 859791 w 999492"/>
                <a:gd name="connsiteY5" fmla="*/ 0 h 615634"/>
                <a:gd name="connsiteX0" fmla="*/ 859791 w 999492"/>
                <a:gd name="connsiteY0" fmla="*/ 0 h 625159"/>
                <a:gd name="connsiteX1" fmla="*/ 999492 w 999492"/>
                <a:gd name="connsiteY1" fmla="*/ 121444 h 625159"/>
                <a:gd name="connsiteX2" fmla="*/ 718344 w 999492"/>
                <a:gd name="connsiteY2" fmla="*/ 625159 h 625159"/>
                <a:gd name="connsiteX3" fmla="*/ 34766 w 999492"/>
                <a:gd name="connsiteY3" fmla="*/ 481648 h 625159"/>
                <a:gd name="connsiteX4" fmla="*/ 0 w 999492"/>
                <a:gd name="connsiteY4" fmla="*/ 319845 h 625159"/>
                <a:gd name="connsiteX5" fmla="*/ 859791 w 999492"/>
                <a:gd name="connsiteY5" fmla="*/ 0 h 625159"/>
                <a:gd name="connsiteX0" fmla="*/ 859791 w 996317"/>
                <a:gd name="connsiteY0" fmla="*/ 0 h 625159"/>
                <a:gd name="connsiteX1" fmla="*/ 996317 w 996317"/>
                <a:gd name="connsiteY1" fmla="*/ 127794 h 625159"/>
                <a:gd name="connsiteX2" fmla="*/ 718344 w 996317"/>
                <a:gd name="connsiteY2" fmla="*/ 625159 h 625159"/>
                <a:gd name="connsiteX3" fmla="*/ 34766 w 996317"/>
                <a:gd name="connsiteY3" fmla="*/ 481648 h 625159"/>
                <a:gd name="connsiteX4" fmla="*/ 0 w 996317"/>
                <a:gd name="connsiteY4" fmla="*/ 319845 h 625159"/>
                <a:gd name="connsiteX5" fmla="*/ 859791 w 996317"/>
                <a:gd name="connsiteY5" fmla="*/ 0 h 62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7" h="625159">
                  <a:moveTo>
                    <a:pt x="859791" y="0"/>
                  </a:moveTo>
                  <a:lnTo>
                    <a:pt x="996317" y="127794"/>
                  </a:lnTo>
                  <a:lnTo>
                    <a:pt x="718344" y="625159"/>
                  </a:lnTo>
                  <a:lnTo>
                    <a:pt x="34766" y="481648"/>
                  </a:lnTo>
                  <a:lnTo>
                    <a:pt x="0" y="319845"/>
                  </a:lnTo>
                  <a:lnTo>
                    <a:pt x="859791" y="0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tecla 0"/>
            <p:cNvSpPr/>
            <p:nvPr/>
          </p:nvSpPr>
          <p:spPr>
            <a:xfrm>
              <a:off x="5799296" y="3195559"/>
              <a:ext cx="854872" cy="52276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268606 w 854872"/>
                <a:gd name="connsiteY0" fmla="*/ 0 h 522762"/>
                <a:gd name="connsiteX1" fmla="*/ 854872 w 854872"/>
                <a:gd name="connsiteY1" fmla="*/ 77469 h 522762"/>
                <a:gd name="connsiteX2" fmla="*/ 593886 w 854872"/>
                <a:gd name="connsiteY2" fmla="*/ 522762 h 522762"/>
                <a:gd name="connsiteX3" fmla="*/ 0 w 854872"/>
                <a:gd name="connsiteY3" fmla="*/ 402272 h 522762"/>
                <a:gd name="connsiteX4" fmla="*/ 268606 w 854872"/>
                <a:gd name="connsiteY4" fmla="*/ 0 h 52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872" h="522762">
                  <a:moveTo>
                    <a:pt x="268606" y="0"/>
                  </a:moveTo>
                  <a:lnTo>
                    <a:pt x="854872" y="77469"/>
                  </a:lnTo>
                  <a:lnTo>
                    <a:pt x="593886" y="522762"/>
                  </a:lnTo>
                  <a:lnTo>
                    <a:pt x="0" y="402272"/>
                  </a:lnTo>
                  <a:lnTo>
                    <a:pt x="268606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branco lateral"/>
            <p:cNvSpPr/>
            <p:nvPr/>
          </p:nvSpPr>
          <p:spPr>
            <a:xfrm>
              <a:off x="4133849" y="3864531"/>
              <a:ext cx="1149745" cy="60531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304801 w 900592"/>
                <a:gd name="connsiteY0" fmla="*/ 0 h 510062"/>
                <a:gd name="connsiteX1" fmla="*/ 900592 w 900592"/>
                <a:gd name="connsiteY1" fmla="*/ 64769 h 510062"/>
                <a:gd name="connsiteX2" fmla="*/ 639606 w 900592"/>
                <a:gd name="connsiteY2" fmla="*/ 510062 h 510062"/>
                <a:gd name="connsiteX3" fmla="*/ 0 w 900592"/>
                <a:gd name="connsiteY3" fmla="*/ 420052 h 510062"/>
                <a:gd name="connsiteX4" fmla="*/ 304801 w 900592"/>
                <a:gd name="connsiteY4" fmla="*/ 0 h 510062"/>
                <a:gd name="connsiteX0" fmla="*/ 304801 w 1014892"/>
                <a:gd name="connsiteY0" fmla="*/ 0 h 510062"/>
                <a:gd name="connsiteX1" fmla="*/ 1014892 w 1014892"/>
                <a:gd name="connsiteY1" fmla="*/ 171449 h 510062"/>
                <a:gd name="connsiteX2" fmla="*/ 639606 w 1014892"/>
                <a:gd name="connsiteY2" fmla="*/ 510062 h 510062"/>
                <a:gd name="connsiteX3" fmla="*/ 0 w 1014892"/>
                <a:gd name="connsiteY3" fmla="*/ 420052 h 510062"/>
                <a:gd name="connsiteX4" fmla="*/ 304801 w 1014892"/>
                <a:gd name="connsiteY4" fmla="*/ 0 h 510062"/>
                <a:gd name="connsiteX0" fmla="*/ 304801 w 1014892"/>
                <a:gd name="connsiteY0" fmla="*/ 0 h 624362"/>
                <a:gd name="connsiteX1" fmla="*/ 1014892 w 1014892"/>
                <a:gd name="connsiteY1" fmla="*/ 17144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624362"/>
                <a:gd name="connsiteX1" fmla="*/ 1014892 w 1014892"/>
                <a:gd name="connsiteY1" fmla="*/ 16382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37752"/>
                <a:gd name="connsiteY0" fmla="*/ 0 h 624362"/>
                <a:gd name="connsiteX1" fmla="*/ 1037752 w 1037752"/>
                <a:gd name="connsiteY1" fmla="*/ 171449 h 624362"/>
                <a:gd name="connsiteX2" fmla="*/ 761526 w 1037752"/>
                <a:gd name="connsiteY2" fmla="*/ 624362 h 624362"/>
                <a:gd name="connsiteX3" fmla="*/ 0 w 1037752"/>
                <a:gd name="connsiteY3" fmla="*/ 420052 h 624362"/>
                <a:gd name="connsiteX4" fmla="*/ 304801 w 1037752"/>
                <a:gd name="connsiteY4" fmla="*/ 0 h 624362"/>
                <a:gd name="connsiteX0" fmla="*/ 304801 w 1037752"/>
                <a:gd name="connsiteY0" fmla="*/ 0 h 614837"/>
                <a:gd name="connsiteX1" fmla="*/ 1037752 w 1037752"/>
                <a:gd name="connsiteY1" fmla="*/ 171449 h 614837"/>
                <a:gd name="connsiteX2" fmla="*/ 732951 w 1037752"/>
                <a:gd name="connsiteY2" fmla="*/ 614837 h 614837"/>
                <a:gd name="connsiteX3" fmla="*/ 0 w 1037752"/>
                <a:gd name="connsiteY3" fmla="*/ 420052 h 614837"/>
                <a:gd name="connsiteX4" fmla="*/ 304801 w 1037752"/>
                <a:gd name="connsiteY4" fmla="*/ 0 h 614837"/>
                <a:gd name="connsiteX0" fmla="*/ 885826 w 1037752"/>
                <a:gd name="connsiteY0" fmla="*/ 0 h 595787"/>
                <a:gd name="connsiteX1" fmla="*/ 1037752 w 1037752"/>
                <a:gd name="connsiteY1" fmla="*/ 152399 h 595787"/>
                <a:gd name="connsiteX2" fmla="*/ 732951 w 1037752"/>
                <a:gd name="connsiteY2" fmla="*/ 595787 h 595787"/>
                <a:gd name="connsiteX3" fmla="*/ 0 w 1037752"/>
                <a:gd name="connsiteY3" fmla="*/ 401002 h 595787"/>
                <a:gd name="connsiteX4" fmla="*/ 885826 w 1037752"/>
                <a:gd name="connsiteY4" fmla="*/ 0 h 595787"/>
                <a:gd name="connsiteX0" fmla="*/ 1028701 w 1180627"/>
                <a:gd name="connsiteY0" fmla="*/ 0 h 595787"/>
                <a:gd name="connsiteX1" fmla="*/ 1180627 w 1180627"/>
                <a:gd name="connsiteY1" fmla="*/ 152399 h 595787"/>
                <a:gd name="connsiteX2" fmla="*/ 875826 w 1180627"/>
                <a:gd name="connsiteY2" fmla="*/ 595787 h 595787"/>
                <a:gd name="connsiteX3" fmla="*/ 0 w 1180627"/>
                <a:gd name="connsiteY3" fmla="*/ 381952 h 595787"/>
                <a:gd name="connsiteX4" fmla="*/ 1028701 w 1180627"/>
                <a:gd name="connsiteY4" fmla="*/ 0 h 595787"/>
                <a:gd name="connsiteX0" fmla="*/ 1028701 w 1180627"/>
                <a:gd name="connsiteY0" fmla="*/ 0 h 595787"/>
                <a:gd name="connsiteX1" fmla="*/ 1180627 w 1180627"/>
                <a:gd name="connsiteY1" fmla="*/ 152399 h 595787"/>
                <a:gd name="connsiteX2" fmla="*/ 875826 w 1180627"/>
                <a:gd name="connsiteY2" fmla="*/ 595787 h 595787"/>
                <a:gd name="connsiteX3" fmla="*/ 0 w 1180627"/>
                <a:gd name="connsiteY3" fmla="*/ 381952 h 595787"/>
                <a:gd name="connsiteX4" fmla="*/ 262657 w 1180627"/>
                <a:gd name="connsiteY4" fmla="*/ 278845 h 595787"/>
                <a:gd name="connsiteX5" fmla="*/ 1028701 w 1180627"/>
                <a:gd name="connsiteY5" fmla="*/ 0 h 595787"/>
                <a:gd name="connsiteX0" fmla="*/ 1028701 w 1180627"/>
                <a:gd name="connsiteY0" fmla="*/ 0 h 595787"/>
                <a:gd name="connsiteX1" fmla="*/ 1180627 w 1180627"/>
                <a:gd name="connsiteY1" fmla="*/ 152399 h 595787"/>
                <a:gd name="connsiteX2" fmla="*/ 875826 w 1180627"/>
                <a:gd name="connsiteY2" fmla="*/ 595787 h 595787"/>
                <a:gd name="connsiteX3" fmla="*/ 0 w 1180627"/>
                <a:gd name="connsiteY3" fmla="*/ 381952 h 595787"/>
                <a:gd name="connsiteX4" fmla="*/ 5482 w 1180627"/>
                <a:gd name="connsiteY4" fmla="*/ 250270 h 595787"/>
                <a:gd name="connsiteX5" fmla="*/ 1028701 w 1180627"/>
                <a:gd name="connsiteY5" fmla="*/ 0 h 595787"/>
                <a:gd name="connsiteX0" fmla="*/ 1028701 w 1180627"/>
                <a:gd name="connsiteY0" fmla="*/ 0 h 629124"/>
                <a:gd name="connsiteX1" fmla="*/ 1180627 w 1180627"/>
                <a:gd name="connsiteY1" fmla="*/ 152399 h 629124"/>
                <a:gd name="connsiteX2" fmla="*/ 899639 w 1180627"/>
                <a:gd name="connsiteY2" fmla="*/ 629124 h 629124"/>
                <a:gd name="connsiteX3" fmla="*/ 0 w 1180627"/>
                <a:gd name="connsiteY3" fmla="*/ 381952 h 629124"/>
                <a:gd name="connsiteX4" fmla="*/ 5482 w 1180627"/>
                <a:gd name="connsiteY4" fmla="*/ 250270 h 629124"/>
                <a:gd name="connsiteX5" fmla="*/ 1028701 w 1180627"/>
                <a:gd name="connsiteY5" fmla="*/ 0 h 629124"/>
                <a:gd name="connsiteX0" fmla="*/ 1028701 w 1199677"/>
                <a:gd name="connsiteY0" fmla="*/ 0 h 629124"/>
                <a:gd name="connsiteX1" fmla="*/ 1199677 w 1199677"/>
                <a:gd name="connsiteY1" fmla="*/ 161924 h 629124"/>
                <a:gd name="connsiteX2" fmla="*/ 899639 w 1199677"/>
                <a:gd name="connsiteY2" fmla="*/ 629124 h 629124"/>
                <a:gd name="connsiteX3" fmla="*/ 0 w 1199677"/>
                <a:gd name="connsiteY3" fmla="*/ 381952 h 629124"/>
                <a:gd name="connsiteX4" fmla="*/ 5482 w 1199677"/>
                <a:gd name="connsiteY4" fmla="*/ 250270 h 629124"/>
                <a:gd name="connsiteX5" fmla="*/ 1028701 w 1199677"/>
                <a:gd name="connsiteY5" fmla="*/ 0 h 629124"/>
                <a:gd name="connsiteX0" fmla="*/ 1028701 w 1199677"/>
                <a:gd name="connsiteY0" fmla="*/ 0 h 624362"/>
                <a:gd name="connsiteX1" fmla="*/ 1199677 w 1199677"/>
                <a:gd name="connsiteY1" fmla="*/ 161924 h 624362"/>
                <a:gd name="connsiteX2" fmla="*/ 856776 w 1199677"/>
                <a:gd name="connsiteY2" fmla="*/ 624362 h 624362"/>
                <a:gd name="connsiteX3" fmla="*/ 0 w 1199677"/>
                <a:gd name="connsiteY3" fmla="*/ 381952 h 624362"/>
                <a:gd name="connsiteX4" fmla="*/ 5482 w 1199677"/>
                <a:gd name="connsiteY4" fmla="*/ 250270 h 624362"/>
                <a:gd name="connsiteX5" fmla="*/ 1028701 w 1199677"/>
                <a:gd name="connsiteY5" fmla="*/ 0 h 624362"/>
                <a:gd name="connsiteX0" fmla="*/ 1028701 w 1171102"/>
                <a:gd name="connsiteY0" fmla="*/ 0 h 624362"/>
                <a:gd name="connsiteX1" fmla="*/ 1171102 w 1171102"/>
                <a:gd name="connsiteY1" fmla="*/ 147637 h 624362"/>
                <a:gd name="connsiteX2" fmla="*/ 856776 w 1171102"/>
                <a:gd name="connsiteY2" fmla="*/ 624362 h 624362"/>
                <a:gd name="connsiteX3" fmla="*/ 0 w 1171102"/>
                <a:gd name="connsiteY3" fmla="*/ 381952 h 624362"/>
                <a:gd name="connsiteX4" fmla="*/ 5482 w 1171102"/>
                <a:gd name="connsiteY4" fmla="*/ 250270 h 624362"/>
                <a:gd name="connsiteX5" fmla="*/ 1028701 w 1171102"/>
                <a:gd name="connsiteY5" fmla="*/ 0 h 624362"/>
                <a:gd name="connsiteX0" fmla="*/ 1032744 w 1175145"/>
                <a:gd name="connsiteY0" fmla="*/ 0 h 624362"/>
                <a:gd name="connsiteX1" fmla="*/ 1175145 w 1175145"/>
                <a:gd name="connsiteY1" fmla="*/ 147637 h 624362"/>
                <a:gd name="connsiteX2" fmla="*/ 860819 w 1175145"/>
                <a:gd name="connsiteY2" fmla="*/ 624362 h 624362"/>
                <a:gd name="connsiteX3" fmla="*/ 4043 w 1175145"/>
                <a:gd name="connsiteY3" fmla="*/ 381952 h 624362"/>
                <a:gd name="connsiteX4" fmla="*/ 0 w 1175145"/>
                <a:gd name="connsiteY4" fmla="*/ 250270 h 624362"/>
                <a:gd name="connsiteX5" fmla="*/ 1032744 w 1175145"/>
                <a:gd name="connsiteY5" fmla="*/ 0 h 624362"/>
                <a:gd name="connsiteX0" fmla="*/ 1042269 w 1175145"/>
                <a:gd name="connsiteY0" fmla="*/ 0 h 624362"/>
                <a:gd name="connsiteX1" fmla="*/ 1175145 w 1175145"/>
                <a:gd name="connsiteY1" fmla="*/ 147637 h 624362"/>
                <a:gd name="connsiteX2" fmla="*/ 860819 w 1175145"/>
                <a:gd name="connsiteY2" fmla="*/ 624362 h 624362"/>
                <a:gd name="connsiteX3" fmla="*/ 4043 w 1175145"/>
                <a:gd name="connsiteY3" fmla="*/ 381952 h 624362"/>
                <a:gd name="connsiteX4" fmla="*/ 0 w 1175145"/>
                <a:gd name="connsiteY4" fmla="*/ 250270 h 624362"/>
                <a:gd name="connsiteX5" fmla="*/ 1042269 w 1175145"/>
                <a:gd name="connsiteY5" fmla="*/ 0 h 624362"/>
                <a:gd name="connsiteX0" fmla="*/ 1042269 w 1149745"/>
                <a:gd name="connsiteY0" fmla="*/ 0 h 624362"/>
                <a:gd name="connsiteX1" fmla="*/ 1149745 w 1149745"/>
                <a:gd name="connsiteY1" fmla="*/ 128587 h 624362"/>
                <a:gd name="connsiteX2" fmla="*/ 860819 w 1149745"/>
                <a:gd name="connsiteY2" fmla="*/ 624362 h 624362"/>
                <a:gd name="connsiteX3" fmla="*/ 4043 w 1149745"/>
                <a:gd name="connsiteY3" fmla="*/ 381952 h 624362"/>
                <a:gd name="connsiteX4" fmla="*/ 0 w 1149745"/>
                <a:gd name="connsiteY4" fmla="*/ 250270 h 624362"/>
                <a:gd name="connsiteX5" fmla="*/ 1042269 w 1149745"/>
                <a:gd name="connsiteY5" fmla="*/ 0 h 624362"/>
                <a:gd name="connsiteX0" fmla="*/ 1042269 w 1149745"/>
                <a:gd name="connsiteY0" fmla="*/ 0 h 605312"/>
                <a:gd name="connsiteX1" fmla="*/ 1149745 w 1149745"/>
                <a:gd name="connsiteY1" fmla="*/ 128587 h 605312"/>
                <a:gd name="connsiteX2" fmla="*/ 829069 w 1149745"/>
                <a:gd name="connsiteY2" fmla="*/ 605312 h 605312"/>
                <a:gd name="connsiteX3" fmla="*/ 4043 w 1149745"/>
                <a:gd name="connsiteY3" fmla="*/ 381952 h 605312"/>
                <a:gd name="connsiteX4" fmla="*/ 0 w 1149745"/>
                <a:gd name="connsiteY4" fmla="*/ 250270 h 605312"/>
                <a:gd name="connsiteX5" fmla="*/ 1042269 w 1149745"/>
                <a:gd name="connsiteY5" fmla="*/ 0 h 605312"/>
                <a:gd name="connsiteX0" fmla="*/ 1042269 w 1149745"/>
                <a:gd name="connsiteY0" fmla="*/ 0 h 605312"/>
                <a:gd name="connsiteX1" fmla="*/ 1149745 w 1149745"/>
                <a:gd name="connsiteY1" fmla="*/ 128587 h 605312"/>
                <a:gd name="connsiteX2" fmla="*/ 829069 w 1149745"/>
                <a:gd name="connsiteY2" fmla="*/ 605312 h 605312"/>
                <a:gd name="connsiteX3" fmla="*/ 23093 w 1149745"/>
                <a:gd name="connsiteY3" fmla="*/ 386715 h 605312"/>
                <a:gd name="connsiteX4" fmla="*/ 0 w 1149745"/>
                <a:gd name="connsiteY4" fmla="*/ 250270 h 605312"/>
                <a:gd name="connsiteX5" fmla="*/ 1042269 w 1149745"/>
                <a:gd name="connsiteY5" fmla="*/ 0 h 60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9745" h="605312">
                  <a:moveTo>
                    <a:pt x="1042269" y="0"/>
                  </a:moveTo>
                  <a:lnTo>
                    <a:pt x="1149745" y="128587"/>
                  </a:lnTo>
                  <a:lnTo>
                    <a:pt x="829069" y="605312"/>
                  </a:lnTo>
                  <a:lnTo>
                    <a:pt x="23093" y="386715"/>
                  </a:lnTo>
                  <a:lnTo>
                    <a:pt x="0" y="250270"/>
                  </a:lnTo>
                  <a:lnTo>
                    <a:pt x="1042269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4" name="branco linha"/>
            <p:cNvCxnSpPr/>
            <p:nvPr/>
          </p:nvCxnSpPr>
          <p:spPr>
            <a:xfrm>
              <a:off x="4863924" y="4307917"/>
              <a:ext cx="100976" cy="16645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branco"/>
            <p:cNvSpPr/>
            <p:nvPr/>
          </p:nvSpPr>
          <p:spPr>
            <a:xfrm>
              <a:off x="4128369" y="3693080"/>
              <a:ext cx="1037752" cy="614837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304801 w 900592"/>
                <a:gd name="connsiteY0" fmla="*/ 0 h 510062"/>
                <a:gd name="connsiteX1" fmla="*/ 900592 w 900592"/>
                <a:gd name="connsiteY1" fmla="*/ 64769 h 510062"/>
                <a:gd name="connsiteX2" fmla="*/ 639606 w 900592"/>
                <a:gd name="connsiteY2" fmla="*/ 510062 h 510062"/>
                <a:gd name="connsiteX3" fmla="*/ 0 w 900592"/>
                <a:gd name="connsiteY3" fmla="*/ 420052 h 510062"/>
                <a:gd name="connsiteX4" fmla="*/ 304801 w 900592"/>
                <a:gd name="connsiteY4" fmla="*/ 0 h 510062"/>
                <a:gd name="connsiteX0" fmla="*/ 304801 w 1014892"/>
                <a:gd name="connsiteY0" fmla="*/ 0 h 510062"/>
                <a:gd name="connsiteX1" fmla="*/ 1014892 w 1014892"/>
                <a:gd name="connsiteY1" fmla="*/ 171449 h 510062"/>
                <a:gd name="connsiteX2" fmla="*/ 639606 w 1014892"/>
                <a:gd name="connsiteY2" fmla="*/ 510062 h 510062"/>
                <a:gd name="connsiteX3" fmla="*/ 0 w 1014892"/>
                <a:gd name="connsiteY3" fmla="*/ 420052 h 510062"/>
                <a:gd name="connsiteX4" fmla="*/ 304801 w 1014892"/>
                <a:gd name="connsiteY4" fmla="*/ 0 h 510062"/>
                <a:gd name="connsiteX0" fmla="*/ 304801 w 1014892"/>
                <a:gd name="connsiteY0" fmla="*/ 0 h 624362"/>
                <a:gd name="connsiteX1" fmla="*/ 1014892 w 1014892"/>
                <a:gd name="connsiteY1" fmla="*/ 17144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624362"/>
                <a:gd name="connsiteX1" fmla="*/ 1014892 w 1014892"/>
                <a:gd name="connsiteY1" fmla="*/ 16382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37752"/>
                <a:gd name="connsiteY0" fmla="*/ 0 h 624362"/>
                <a:gd name="connsiteX1" fmla="*/ 1037752 w 1037752"/>
                <a:gd name="connsiteY1" fmla="*/ 171449 h 624362"/>
                <a:gd name="connsiteX2" fmla="*/ 761526 w 1037752"/>
                <a:gd name="connsiteY2" fmla="*/ 624362 h 624362"/>
                <a:gd name="connsiteX3" fmla="*/ 0 w 1037752"/>
                <a:gd name="connsiteY3" fmla="*/ 420052 h 624362"/>
                <a:gd name="connsiteX4" fmla="*/ 304801 w 1037752"/>
                <a:gd name="connsiteY4" fmla="*/ 0 h 624362"/>
                <a:gd name="connsiteX0" fmla="*/ 304801 w 1037752"/>
                <a:gd name="connsiteY0" fmla="*/ 0 h 614837"/>
                <a:gd name="connsiteX1" fmla="*/ 1037752 w 1037752"/>
                <a:gd name="connsiteY1" fmla="*/ 171449 h 614837"/>
                <a:gd name="connsiteX2" fmla="*/ 732951 w 1037752"/>
                <a:gd name="connsiteY2" fmla="*/ 614837 h 614837"/>
                <a:gd name="connsiteX3" fmla="*/ 0 w 1037752"/>
                <a:gd name="connsiteY3" fmla="*/ 420052 h 614837"/>
                <a:gd name="connsiteX4" fmla="*/ 304801 w 1037752"/>
                <a:gd name="connsiteY4" fmla="*/ 0 h 6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752" h="614837">
                  <a:moveTo>
                    <a:pt x="304801" y="0"/>
                  </a:moveTo>
                  <a:lnTo>
                    <a:pt x="1037752" y="171449"/>
                  </a:lnTo>
                  <a:lnTo>
                    <a:pt x="732951" y="614837"/>
                  </a:lnTo>
                  <a:lnTo>
                    <a:pt x="0" y="420052"/>
                  </a:lnTo>
                  <a:lnTo>
                    <a:pt x="30480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corrige lateral"/>
            <p:cNvSpPr/>
            <p:nvPr/>
          </p:nvSpPr>
          <p:spPr>
            <a:xfrm>
              <a:off x="5143500" y="4049096"/>
              <a:ext cx="1342320" cy="743107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304801 w 900592"/>
                <a:gd name="connsiteY0" fmla="*/ 0 h 510062"/>
                <a:gd name="connsiteX1" fmla="*/ 900592 w 900592"/>
                <a:gd name="connsiteY1" fmla="*/ 64769 h 510062"/>
                <a:gd name="connsiteX2" fmla="*/ 639606 w 900592"/>
                <a:gd name="connsiteY2" fmla="*/ 510062 h 510062"/>
                <a:gd name="connsiteX3" fmla="*/ 0 w 900592"/>
                <a:gd name="connsiteY3" fmla="*/ 420052 h 510062"/>
                <a:gd name="connsiteX4" fmla="*/ 304801 w 900592"/>
                <a:gd name="connsiteY4" fmla="*/ 0 h 510062"/>
                <a:gd name="connsiteX0" fmla="*/ 304801 w 1014892"/>
                <a:gd name="connsiteY0" fmla="*/ 0 h 510062"/>
                <a:gd name="connsiteX1" fmla="*/ 1014892 w 1014892"/>
                <a:gd name="connsiteY1" fmla="*/ 171449 h 510062"/>
                <a:gd name="connsiteX2" fmla="*/ 639606 w 1014892"/>
                <a:gd name="connsiteY2" fmla="*/ 510062 h 510062"/>
                <a:gd name="connsiteX3" fmla="*/ 0 w 1014892"/>
                <a:gd name="connsiteY3" fmla="*/ 420052 h 510062"/>
                <a:gd name="connsiteX4" fmla="*/ 304801 w 1014892"/>
                <a:gd name="connsiteY4" fmla="*/ 0 h 510062"/>
                <a:gd name="connsiteX0" fmla="*/ 304801 w 1014892"/>
                <a:gd name="connsiteY0" fmla="*/ 0 h 624362"/>
                <a:gd name="connsiteX1" fmla="*/ 1014892 w 1014892"/>
                <a:gd name="connsiteY1" fmla="*/ 17144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624362"/>
                <a:gd name="connsiteX1" fmla="*/ 1014892 w 1014892"/>
                <a:gd name="connsiteY1" fmla="*/ 16382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708182"/>
                <a:gd name="connsiteX1" fmla="*/ 1014892 w 1014892"/>
                <a:gd name="connsiteY1" fmla="*/ 163829 h 708182"/>
                <a:gd name="connsiteX2" fmla="*/ 906306 w 1014892"/>
                <a:gd name="connsiteY2" fmla="*/ 708182 h 708182"/>
                <a:gd name="connsiteX3" fmla="*/ 0 w 1014892"/>
                <a:gd name="connsiteY3" fmla="*/ 420052 h 708182"/>
                <a:gd name="connsiteX4" fmla="*/ 304801 w 1014892"/>
                <a:gd name="connsiteY4" fmla="*/ 0 h 708182"/>
                <a:gd name="connsiteX0" fmla="*/ 304801 w 1182532"/>
                <a:gd name="connsiteY0" fmla="*/ 0 h 708182"/>
                <a:gd name="connsiteX1" fmla="*/ 1182532 w 1182532"/>
                <a:gd name="connsiteY1" fmla="*/ 209549 h 708182"/>
                <a:gd name="connsiteX2" fmla="*/ 906306 w 1182532"/>
                <a:gd name="connsiteY2" fmla="*/ 708182 h 708182"/>
                <a:gd name="connsiteX3" fmla="*/ 0 w 1182532"/>
                <a:gd name="connsiteY3" fmla="*/ 420052 h 708182"/>
                <a:gd name="connsiteX4" fmla="*/ 304801 w 1182532"/>
                <a:gd name="connsiteY4" fmla="*/ 0 h 708182"/>
                <a:gd name="connsiteX0" fmla="*/ 312421 w 1190152"/>
                <a:gd name="connsiteY0" fmla="*/ 0 h 708182"/>
                <a:gd name="connsiteX1" fmla="*/ 1190152 w 1190152"/>
                <a:gd name="connsiteY1" fmla="*/ 209549 h 708182"/>
                <a:gd name="connsiteX2" fmla="*/ 913926 w 1190152"/>
                <a:gd name="connsiteY2" fmla="*/ 708182 h 708182"/>
                <a:gd name="connsiteX3" fmla="*/ 0 w 1190152"/>
                <a:gd name="connsiteY3" fmla="*/ 458152 h 708182"/>
                <a:gd name="connsiteX4" fmla="*/ 312421 w 1190152"/>
                <a:gd name="connsiteY4" fmla="*/ 0 h 708182"/>
                <a:gd name="connsiteX0" fmla="*/ 312421 w 1213012"/>
                <a:gd name="connsiteY0" fmla="*/ 0 h 708182"/>
                <a:gd name="connsiteX1" fmla="*/ 1213012 w 1213012"/>
                <a:gd name="connsiteY1" fmla="*/ 201929 h 708182"/>
                <a:gd name="connsiteX2" fmla="*/ 913926 w 1213012"/>
                <a:gd name="connsiteY2" fmla="*/ 708182 h 708182"/>
                <a:gd name="connsiteX3" fmla="*/ 0 w 1213012"/>
                <a:gd name="connsiteY3" fmla="*/ 458152 h 708182"/>
                <a:gd name="connsiteX4" fmla="*/ 312421 w 1213012"/>
                <a:gd name="connsiteY4" fmla="*/ 0 h 708182"/>
                <a:gd name="connsiteX0" fmla="*/ 312421 w 1213012"/>
                <a:gd name="connsiteY0" fmla="*/ 0 h 708182"/>
                <a:gd name="connsiteX1" fmla="*/ 1051792 w 1213012"/>
                <a:gd name="connsiteY1" fmla="*/ 164129 h 708182"/>
                <a:gd name="connsiteX2" fmla="*/ 1213012 w 1213012"/>
                <a:gd name="connsiteY2" fmla="*/ 201929 h 708182"/>
                <a:gd name="connsiteX3" fmla="*/ 913926 w 1213012"/>
                <a:gd name="connsiteY3" fmla="*/ 708182 h 708182"/>
                <a:gd name="connsiteX4" fmla="*/ 0 w 1213012"/>
                <a:gd name="connsiteY4" fmla="*/ 458152 h 708182"/>
                <a:gd name="connsiteX5" fmla="*/ 312421 w 1213012"/>
                <a:gd name="connsiteY5" fmla="*/ 0 h 708182"/>
                <a:gd name="connsiteX0" fmla="*/ 312421 w 1213012"/>
                <a:gd name="connsiteY0" fmla="*/ 0 h 708182"/>
                <a:gd name="connsiteX1" fmla="*/ 1096242 w 1213012"/>
                <a:gd name="connsiteY1" fmla="*/ 75229 h 708182"/>
                <a:gd name="connsiteX2" fmla="*/ 1213012 w 1213012"/>
                <a:gd name="connsiteY2" fmla="*/ 201929 h 708182"/>
                <a:gd name="connsiteX3" fmla="*/ 913926 w 1213012"/>
                <a:gd name="connsiteY3" fmla="*/ 708182 h 708182"/>
                <a:gd name="connsiteX4" fmla="*/ 0 w 1213012"/>
                <a:gd name="connsiteY4" fmla="*/ 458152 h 708182"/>
                <a:gd name="connsiteX5" fmla="*/ 312421 w 1213012"/>
                <a:gd name="connsiteY5" fmla="*/ 0 h 708182"/>
                <a:gd name="connsiteX0" fmla="*/ 312421 w 1213012"/>
                <a:gd name="connsiteY0" fmla="*/ 0 h 743107"/>
                <a:gd name="connsiteX1" fmla="*/ 1096242 w 1213012"/>
                <a:gd name="connsiteY1" fmla="*/ 75229 h 743107"/>
                <a:gd name="connsiteX2" fmla="*/ 1213012 w 1213012"/>
                <a:gd name="connsiteY2" fmla="*/ 201929 h 743107"/>
                <a:gd name="connsiteX3" fmla="*/ 904401 w 1213012"/>
                <a:gd name="connsiteY3" fmla="*/ 743107 h 743107"/>
                <a:gd name="connsiteX4" fmla="*/ 0 w 1213012"/>
                <a:gd name="connsiteY4" fmla="*/ 458152 h 743107"/>
                <a:gd name="connsiteX5" fmla="*/ 312421 w 1213012"/>
                <a:gd name="connsiteY5" fmla="*/ 0 h 743107"/>
                <a:gd name="connsiteX0" fmla="*/ 312421 w 1225712"/>
                <a:gd name="connsiteY0" fmla="*/ 0 h 743107"/>
                <a:gd name="connsiteX1" fmla="*/ 1096242 w 1225712"/>
                <a:gd name="connsiteY1" fmla="*/ 75229 h 743107"/>
                <a:gd name="connsiteX2" fmla="*/ 1225712 w 1225712"/>
                <a:gd name="connsiteY2" fmla="*/ 186054 h 743107"/>
                <a:gd name="connsiteX3" fmla="*/ 904401 w 1225712"/>
                <a:gd name="connsiteY3" fmla="*/ 743107 h 743107"/>
                <a:gd name="connsiteX4" fmla="*/ 0 w 1225712"/>
                <a:gd name="connsiteY4" fmla="*/ 458152 h 743107"/>
                <a:gd name="connsiteX5" fmla="*/ 312421 w 1225712"/>
                <a:gd name="connsiteY5" fmla="*/ 0 h 743107"/>
                <a:gd name="connsiteX0" fmla="*/ 312421 w 1225712"/>
                <a:gd name="connsiteY0" fmla="*/ 0 h 743107"/>
                <a:gd name="connsiteX1" fmla="*/ 1096242 w 1225712"/>
                <a:gd name="connsiteY1" fmla="*/ 75229 h 743107"/>
                <a:gd name="connsiteX2" fmla="*/ 1225712 w 1225712"/>
                <a:gd name="connsiteY2" fmla="*/ 186054 h 743107"/>
                <a:gd name="connsiteX3" fmla="*/ 904401 w 1225712"/>
                <a:gd name="connsiteY3" fmla="*/ 743107 h 743107"/>
                <a:gd name="connsiteX4" fmla="*/ 0 w 1225712"/>
                <a:gd name="connsiteY4" fmla="*/ 521652 h 743107"/>
                <a:gd name="connsiteX5" fmla="*/ 312421 w 1225712"/>
                <a:gd name="connsiteY5" fmla="*/ 0 h 743107"/>
                <a:gd name="connsiteX0" fmla="*/ 312421 w 1225712"/>
                <a:gd name="connsiteY0" fmla="*/ 0 h 743107"/>
                <a:gd name="connsiteX1" fmla="*/ 1096242 w 1225712"/>
                <a:gd name="connsiteY1" fmla="*/ 75229 h 743107"/>
                <a:gd name="connsiteX2" fmla="*/ 1225712 w 1225712"/>
                <a:gd name="connsiteY2" fmla="*/ 186054 h 743107"/>
                <a:gd name="connsiteX3" fmla="*/ 904401 w 1225712"/>
                <a:gd name="connsiteY3" fmla="*/ 743107 h 743107"/>
                <a:gd name="connsiteX4" fmla="*/ 0 w 1225712"/>
                <a:gd name="connsiteY4" fmla="*/ 521652 h 743107"/>
                <a:gd name="connsiteX5" fmla="*/ 67542 w 1225712"/>
                <a:gd name="connsiteY5" fmla="*/ 402254 h 743107"/>
                <a:gd name="connsiteX6" fmla="*/ 312421 w 1225712"/>
                <a:gd name="connsiteY6" fmla="*/ 0 h 743107"/>
                <a:gd name="connsiteX0" fmla="*/ 429029 w 1342320"/>
                <a:gd name="connsiteY0" fmla="*/ 0 h 743107"/>
                <a:gd name="connsiteX1" fmla="*/ 1212850 w 1342320"/>
                <a:gd name="connsiteY1" fmla="*/ 75229 h 743107"/>
                <a:gd name="connsiteX2" fmla="*/ 1342320 w 1342320"/>
                <a:gd name="connsiteY2" fmla="*/ 186054 h 743107"/>
                <a:gd name="connsiteX3" fmla="*/ 1021009 w 1342320"/>
                <a:gd name="connsiteY3" fmla="*/ 743107 h 743107"/>
                <a:gd name="connsiteX4" fmla="*/ 116608 w 1342320"/>
                <a:gd name="connsiteY4" fmla="*/ 521652 h 743107"/>
                <a:gd name="connsiteX5" fmla="*/ 0 w 1342320"/>
                <a:gd name="connsiteY5" fmla="*/ 329229 h 743107"/>
                <a:gd name="connsiteX6" fmla="*/ 429029 w 1342320"/>
                <a:gd name="connsiteY6" fmla="*/ 0 h 74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320" h="743107">
                  <a:moveTo>
                    <a:pt x="429029" y="0"/>
                  </a:moveTo>
                  <a:lnTo>
                    <a:pt x="1212850" y="75229"/>
                  </a:lnTo>
                  <a:lnTo>
                    <a:pt x="1342320" y="186054"/>
                  </a:lnTo>
                  <a:lnTo>
                    <a:pt x="1021009" y="743107"/>
                  </a:lnTo>
                  <a:lnTo>
                    <a:pt x="116608" y="521652"/>
                  </a:lnTo>
                  <a:lnTo>
                    <a:pt x="0" y="329229"/>
                  </a:lnTo>
                  <a:lnTo>
                    <a:pt x="42902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7" name="corrige linha"/>
            <p:cNvCxnSpPr>
              <a:endCxn id="86" idx="3"/>
            </p:cNvCxnSpPr>
            <p:nvPr/>
          </p:nvCxnSpPr>
          <p:spPr>
            <a:xfrm>
              <a:off x="6054725" y="4630594"/>
              <a:ext cx="109784" cy="16160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orrige"/>
            <p:cNvSpPr/>
            <p:nvPr/>
          </p:nvSpPr>
          <p:spPr>
            <a:xfrm>
              <a:off x="5135641" y="3922412"/>
              <a:ext cx="1213012" cy="70818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304801 w 900592"/>
                <a:gd name="connsiteY0" fmla="*/ 0 h 510062"/>
                <a:gd name="connsiteX1" fmla="*/ 900592 w 900592"/>
                <a:gd name="connsiteY1" fmla="*/ 64769 h 510062"/>
                <a:gd name="connsiteX2" fmla="*/ 639606 w 900592"/>
                <a:gd name="connsiteY2" fmla="*/ 510062 h 510062"/>
                <a:gd name="connsiteX3" fmla="*/ 0 w 900592"/>
                <a:gd name="connsiteY3" fmla="*/ 420052 h 510062"/>
                <a:gd name="connsiteX4" fmla="*/ 304801 w 900592"/>
                <a:gd name="connsiteY4" fmla="*/ 0 h 510062"/>
                <a:gd name="connsiteX0" fmla="*/ 304801 w 1014892"/>
                <a:gd name="connsiteY0" fmla="*/ 0 h 510062"/>
                <a:gd name="connsiteX1" fmla="*/ 1014892 w 1014892"/>
                <a:gd name="connsiteY1" fmla="*/ 171449 h 510062"/>
                <a:gd name="connsiteX2" fmla="*/ 639606 w 1014892"/>
                <a:gd name="connsiteY2" fmla="*/ 510062 h 510062"/>
                <a:gd name="connsiteX3" fmla="*/ 0 w 1014892"/>
                <a:gd name="connsiteY3" fmla="*/ 420052 h 510062"/>
                <a:gd name="connsiteX4" fmla="*/ 304801 w 1014892"/>
                <a:gd name="connsiteY4" fmla="*/ 0 h 510062"/>
                <a:gd name="connsiteX0" fmla="*/ 304801 w 1014892"/>
                <a:gd name="connsiteY0" fmla="*/ 0 h 624362"/>
                <a:gd name="connsiteX1" fmla="*/ 1014892 w 1014892"/>
                <a:gd name="connsiteY1" fmla="*/ 17144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624362"/>
                <a:gd name="connsiteX1" fmla="*/ 1014892 w 1014892"/>
                <a:gd name="connsiteY1" fmla="*/ 16382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708182"/>
                <a:gd name="connsiteX1" fmla="*/ 1014892 w 1014892"/>
                <a:gd name="connsiteY1" fmla="*/ 163829 h 708182"/>
                <a:gd name="connsiteX2" fmla="*/ 906306 w 1014892"/>
                <a:gd name="connsiteY2" fmla="*/ 708182 h 708182"/>
                <a:gd name="connsiteX3" fmla="*/ 0 w 1014892"/>
                <a:gd name="connsiteY3" fmla="*/ 420052 h 708182"/>
                <a:gd name="connsiteX4" fmla="*/ 304801 w 1014892"/>
                <a:gd name="connsiteY4" fmla="*/ 0 h 708182"/>
                <a:gd name="connsiteX0" fmla="*/ 304801 w 1182532"/>
                <a:gd name="connsiteY0" fmla="*/ 0 h 708182"/>
                <a:gd name="connsiteX1" fmla="*/ 1182532 w 1182532"/>
                <a:gd name="connsiteY1" fmla="*/ 209549 h 708182"/>
                <a:gd name="connsiteX2" fmla="*/ 906306 w 1182532"/>
                <a:gd name="connsiteY2" fmla="*/ 708182 h 708182"/>
                <a:gd name="connsiteX3" fmla="*/ 0 w 1182532"/>
                <a:gd name="connsiteY3" fmla="*/ 420052 h 708182"/>
                <a:gd name="connsiteX4" fmla="*/ 304801 w 1182532"/>
                <a:gd name="connsiteY4" fmla="*/ 0 h 708182"/>
                <a:gd name="connsiteX0" fmla="*/ 312421 w 1190152"/>
                <a:gd name="connsiteY0" fmla="*/ 0 h 708182"/>
                <a:gd name="connsiteX1" fmla="*/ 1190152 w 1190152"/>
                <a:gd name="connsiteY1" fmla="*/ 209549 h 708182"/>
                <a:gd name="connsiteX2" fmla="*/ 913926 w 1190152"/>
                <a:gd name="connsiteY2" fmla="*/ 708182 h 708182"/>
                <a:gd name="connsiteX3" fmla="*/ 0 w 1190152"/>
                <a:gd name="connsiteY3" fmla="*/ 458152 h 708182"/>
                <a:gd name="connsiteX4" fmla="*/ 312421 w 1190152"/>
                <a:gd name="connsiteY4" fmla="*/ 0 h 708182"/>
                <a:gd name="connsiteX0" fmla="*/ 312421 w 1213012"/>
                <a:gd name="connsiteY0" fmla="*/ 0 h 708182"/>
                <a:gd name="connsiteX1" fmla="*/ 1213012 w 1213012"/>
                <a:gd name="connsiteY1" fmla="*/ 201929 h 708182"/>
                <a:gd name="connsiteX2" fmla="*/ 913926 w 1213012"/>
                <a:gd name="connsiteY2" fmla="*/ 708182 h 708182"/>
                <a:gd name="connsiteX3" fmla="*/ 0 w 1213012"/>
                <a:gd name="connsiteY3" fmla="*/ 458152 h 708182"/>
                <a:gd name="connsiteX4" fmla="*/ 312421 w 1213012"/>
                <a:gd name="connsiteY4" fmla="*/ 0 h 7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012" h="708182">
                  <a:moveTo>
                    <a:pt x="312421" y="0"/>
                  </a:moveTo>
                  <a:lnTo>
                    <a:pt x="1213012" y="201929"/>
                  </a:lnTo>
                  <a:lnTo>
                    <a:pt x="913926" y="708182"/>
                  </a:lnTo>
                  <a:lnTo>
                    <a:pt x="0" y="458152"/>
                  </a:lnTo>
                  <a:lnTo>
                    <a:pt x="31242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confirma lateral"/>
            <p:cNvSpPr/>
            <p:nvPr/>
          </p:nvSpPr>
          <p:spPr>
            <a:xfrm>
              <a:off x="6412472" y="4037844"/>
              <a:ext cx="1647987" cy="1164747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304801 w 900592"/>
                <a:gd name="connsiteY0" fmla="*/ 0 h 510062"/>
                <a:gd name="connsiteX1" fmla="*/ 900592 w 900592"/>
                <a:gd name="connsiteY1" fmla="*/ 64769 h 510062"/>
                <a:gd name="connsiteX2" fmla="*/ 639606 w 900592"/>
                <a:gd name="connsiteY2" fmla="*/ 510062 h 510062"/>
                <a:gd name="connsiteX3" fmla="*/ 0 w 900592"/>
                <a:gd name="connsiteY3" fmla="*/ 420052 h 510062"/>
                <a:gd name="connsiteX4" fmla="*/ 304801 w 900592"/>
                <a:gd name="connsiteY4" fmla="*/ 0 h 510062"/>
                <a:gd name="connsiteX0" fmla="*/ 304801 w 1014892"/>
                <a:gd name="connsiteY0" fmla="*/ 0 h 510062"/>
                <a:gd name="connsiteX1" fmla="*/ 1014892 w 1014892"/>
                <a:gd name="connsiteY1" fmla="*/ 171449 h 510062"/>
                <a:gd name="connsiteX2" fmla="*/ 639606 w 1014892"/>
                <a:gd name="connsiteY2" fmla="*/ 510062 h 510062"/>
                <a:gd name="connsiteX3" fmla="*/ 0 w 1014892"/>
                <a:gd name="connsiteY3" fmla="*/ 420052 h 510062"/>
                <a:gd name="connsiteX4" fmla="*/ 304801 w 1014892"/>
                <a:gd name="connsiteY4" fmla="*/ 0 h 510062"/>
                <a:gd name="connsiteX0" fmla="*/ 304801 w 1014892"/>
                <a:gd name="connsiteY0" fmla="*/ 0 h 624362"/>
                <a:gd name="connsiteX1" fmla="*/ 1014892 w 1014892"/>
                <a:gd name="connsiteY1" fmla="*/ 17144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624362"/>
                <a:gd name="connsiteX1" fmla="*/ 1014892 w 1014892"/>
                <a:gd name="connsiteY1" fmla="*/ 16382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708182"/>
                <a:gd name="connsiteX1" fmla="*/ 1014892 w 1014892"/>
                <a:gd name="connsiteY1" fmla="*/ 163829 h 708182"/>
                <a:gd name="connsiteX2" fmla="*/ 906306 w 1014892"/>
                <a:gd name="connsiteY2" fmla="*/ 708182 h 708182"/>
                <a:gd name="connsiteX3" fmla="*/ 0 w 1014892"/>
                <a:gd name="connsiteY3" fmla="*/ 420052 h 708182"/>
                <a:gd name="connsiteX4" fmla="*/ 304801 w 1014892"/>
                <a:gd name="connsiteY4" fmla="*/ 0 h 708182"/>
                <a:gd name="connsiteX0" fmla="*/ 304801 w 1182532"/>
                <a:gd name="connsiteY0" fmla="*/ 0 h 708182"/>
                <a:gd name="connsiteX1" fmla="*/ 1182532 w 1182532"/>
                <a:gd name="connsiteY1" fmla="*/ 209549 h 708182"/>
                <a:gd name="connsiteX2" fmla="*/ 906306 w 1182532"/>
                <a:gd name="connsiteY2" fmla="*/ 708182 h 708182"/>
                <a:gd name="connsiteX3" fmla="*/ 0 w 1182532"/>
                <a:gd name="connsiteY3" fmla="*/ 420052 h 708182"/>
                <a:gd name="connsiteX4" fmla="*/ 304801 w 1182532"/>
                <a:gd name="connsiteY4" fmla="*/ 0 h 708182"/>
                <a:gd name="connsiteX0" fmla="*/ 312421 w 1190152"/>
                <a:gd name="connsiteY0" fmla="*/ 0 h 708182"/>
                <a:gd name="connsiteX1" fmla="*/ 1190152 w 1190152"/>
                <a:gd name="connsiteY1" fmla="*/ 209549 h 708182"/>
                <a:gd name="connsiteX2" fmla="*/ 913926 w 1190152"/>
                <a:gd name="connsiteY2" fmla="*/ 708182 h 708182"/>
                <a:gd name="connsiteX3" fmla="*/ 0 w 1190152"/>
                <a:gd name="connsiteY3" fmla="*/ 458152 h 708182"/>
                <a:gd name="connsiteX4" fmla="*/ 312421 w 1190152"/>
                <a:gd name="connsiteY4" fmla="*/ 0 h 708182"/>
                <a:gd name="connsiteX0" fmla="*/ 312421 w 1213012"/>
                <a:gd name="connsiteY0" fmla="*/ 0 h 708182"/>
                <a:gd name="connsiteX1" fmla="*/ 1213012 w 1213012"/>
                <a:gd name="connsiteY1" fmla="*/ 201929 h 708182"/>
                <a:gd name="connsiteX2" fmla="*/ 913926 w 1213012"/>
                <a:gd name="connsiteY2" fmla="*/ 708182 h 708182"/>
                <a:gd name="connsiteX3" fmla="*/ 0 w 1213012"/>
                <a:gd name="connsiteY3" fmla="*/ 458152 h 708182"/>
                <a:gd name="connsiteX4" fmla="*/ 312421 w 1213012"/>
                <a:gd name="connsiteY4" fmla="*/ 0 h 708182"/>
                <a:gd name="connsiteX0" fmla="*/ 312421 w 1479712"/>
                <a:gd name="connsiteY0" fmla="*/ 26671 h 734853"/>
                <a:gd name="connsiteX1" fmla="*/ 1479712 w 1479712"/>
                <a:gd name="connsiteY1" fmla="*/ 0 h 734853"/>
                <a:gd name="connsiteX2" fmla="*/ 913926 w 1479712"/>
                <a:gd name="connsiteY2" fmla="*/ 734853 h 734853"/>
                <a:gd name="connsiteX3" fmla="*/ 0 w 1479712"/>
                <a:gd name="connsiteY3" fmla="*/ 484823 h 734853"/>
                <a:gd name="connsiteX4" fmla="*/ 312421 w 1479712"/>
                <a:gd name="connsiteY4" fmla="*/ 26671 h 734853"/>
                <a:gd name="connsiteX0" fmla="*/ 312421 w 1479712"/>
                <a:gd name="connsiteY0" fmla="*/ 26671 h 780573"/>
                <a:gd name="connsiteX1" fmla="*/ 1479712 w 1479712"/>
                <a:gd name="connsiteY1" fmla="*/ 0 h 780573"/>
                <a:gd name="connsiteX2" fmla="*/ 1112046 w 1479712"/>
                <a:gd name="connsiteY2" fmla="*/ 780573 h 780573"/>
                <a:gd name="connsiteX3" fmla="*/ 0 w 1479712"/>
                <a:gd name="connsiteY3" fmla="*/ 484823 h 780573"/>
                <a:gd name="connsiteX4" fmla="*/ 312421 w 1479712"/>
                <a:gd name="connsiteY4" fmla="*/ 26671 h 780573"/>
                <a:gd name="connsiteX0" fmla="*/ 396241 w 1479712"/>
                <a:gd name="connsiteY0" fmla="*/ 0 h 974882"/>
                <a:gd name="connsiteX1" fmla="*/ 1479712 w 1479712"/>
                <a:gd name="connsiteY1" fmla="*/ 194309 h 974882"/>
                <a:gd name="connsiteX2" fmla="*/ 1112046 w 1479712"/>
                <a:gd name="connsiteY2" fmla="*/ 974882 h 974882"/>
                <a:gd name="connsiteX3" fmla="*/ 0 w 1479712"/>
                <a:gd name="connsiteY3" fmla="*/ 679132 h 974882"/>
                <a:gd name="connsiteX4" fmla="*/ 396241 w 1479712"/>
                <a:gd name="connsiteY4" fmla="*/ 0 h 974882"/>
                <a:gd name="connsiteX0" fmla="*/ 403861 w 1479712"/>
                <a:gd name="connsiteY0" fmla="*/ 0 h 990122"/>
                <a:gd name="connsiteX1" fmla="*/ 1479712 w 1479712"/>
                <a:gd name="connsiteY1" fmla="*/ 209549 h 990122"/>
                <a:gd name="connsiteX2" fmla="*/ 1112046 w 1479712"/>
                <a:gd name="connsiteY2" fmla="*/ 990122 h 990122"/>
                <a:gd name="connsiteX3" fmla="*/ 0 w 1479712"/>
                <a:gd name="connsiteY3" fmla="*/ 694372 h 990122"/>
                <a:gd name="connsiteX4" fmla="*/ 403861 w 1479712"/>
                <a:gd name="connsiteY4" fmla="*/ 0 h 990122"/>
                <a:gd name="connsiteX0" fmla="*/ 403861 w 1479712"/>
                <a:gd name="connsiteY0" fmla="*/ 0 h 990122"/>
                <a:gd name="connsiteX1" fmla="*/ 1293252 w 1479712"/>
                <a:gd name="connsiteY1" fmla="*/ 169031 h 990122"/>
                <a:gd name="connsiteX2" fmla="*/ 1479712 w 1479712"/>
                <a:gd name="connsiteY2" fmla="*/ 209549 h 990122"/>
                <a:gd name="connsiteX3" fmla="*/ 1112046 w 1479712"/>
                <a:gd name="connsiteY3" fmla="*/ 990122 h 990122"/>
                <a:gd name="connsiteX4" fmla="*/ 0 w 1479712"/>
                <a:gd name="connsiteY4" fmla="*/ 694372 h 990122"/>
                <a:gd name="connsiteX5" fmla="*/ 403861 w 1479712"/>
                <a:gd name="connsiteY5" fmla="*/ 0 h 990122"/>
                <a:gd name="connsiteX0" fmla="*/ 403861 w 1479712"/>
                <a:gd name="connsiteY0" fmla="*/ 0 h 990122"/>
                <a:gd name="connsiteX1" fmla="*/ 1309127 w 1479712"/>
                <a:gd name="connsiteY1" fmla="*/ 80131 h 990122"/>
                <a:gd name="connsiteX2" fmla="*/ 1479712 w 1479712"/>
                <a:gd name="connsiteY2" fmla="*/ 209549 h 990122"/>
                <a:gd name="connsiteX3" fmla="*/ 1112046 w 1479712"/>
                <a:gd name="connsiteY3" fmla="*/ 990122 h 990122"/>
                <a:gd name="connsiteX4" fmla="*/ 0 w 1479712"/>
                <a:gd name="connsiteY4" fmla="*/ 694372 h 990122"/>
                <a:gd name="connsiteX5" fmla="*/ 403861 w 1479712"/>
                <a:gd name="connsiteY5" fmla="*/ 0 h 990122"/>
                <a:gd name="connsiteX0" fmla="*/ 232411 w 1479712"/>
                <a:gd name="connsiteY0" fmla="*/ 0 h 1117122"/>
                <a:gd name="connsiteX1" fmla="*/ 1309127 w 1479712"/>
                <a:gd name="connsiteY1" fmla="*/ 207131 h 1117122"/>
                <a:gd name="connsiteX2" fmla="*/ 1479712 w 1479712"/>
                <a:gd name="connsiteY2" fmla="*/ 336549 h 1117122"/>
                <a:gd name="connsiteX3" fmla="*/ 1112046 w 1479712"/>
                <a:gd name="connsiteY3" fmla="*/ 1117122 h 1117122"/>
                <a:gd name="connsiteX4" fmla="*/ 0 w 1479712"/>
                <a:gd name="connsiteY4" fmla="*/ 821372 h 1117122"/>
                <a:gd name="connsiteX5" fmla="*/ 232411 w 1479712"/>
                <a:gd name="connsiteY5" fmla="*/ 0 h 1117122"/>
                <a:gd name="connsiteX0" fmla="*/ 407036 w 1654337"/>
                <a:gd name="connsiteY0" fmla="*/ 0 h 1117122"/>
                <a:gd name="connsiteX1" fmla="*/ 1483752 w 1654337"/>
                <a:gd name="connsiteY1" fmla="*/ 207131 h 1117122"/>
                <a:gd name="connsiteX2" fmla="*/ 1654337 w 1654337"/>
                <a:gd name="connsiteY2" fmla="*/ 336549 h 1117122"/>
                <a:gd name="connsiteX3" fmla="*/ 1286671 w 1654337"/>
                <a:gd name="connsiteY3" fmla="*/ 1117122 h 1117122"/>
                <a:gd name="connsiteX4" fmla="*/ 0 w 1654337"/>
                <a:gd name="connsiteY4" fmla="*/ 697547 h 1117122"/>
                <a:gd name="connsiteX5" fmla="*/ 407036 w 1654337"/>
                <a:gd name="connsiteY5" fmla="*/ 0 h 1117122"/>
                <a:gd name="connsiteX0" fmla="*/ 407036 w 1654337"/>
                <a:gd name="connsiteY0" fmla="*/ 0 h 1164747"/>
                <a:gd name="connsiteX1" fmla="*/ 1483752 w 1654337"/>
                <a:gd name="connsiteY1" fmla="*/ 207131 h 1164747"/>
                <a:gd name="connsiteX2" fmla="*/ 1654337 w 1654337"/>
                <a:gd name="connsiteY2" fmla="*/ 336549 h 1164747"/>
                <a:gd name="connsiteX3" fmla="*/ 1261271 w 1654337"/>
                <a:gd name="connsiteY3" fmla="*/ 1164747 h 1164747"/>
                <a:gd name="connsiteX4" fmla="*/ 0 w 1654337"/>
                <a:gd name="connsiteY4" fmla="*/ 697547 h 1164747"/>
                <a:gd name="connsiteX5" fmla="*/ 407036 w 1654337"/>
                <a:gd name="connsiteY5" fmla="*/ 0 h 1164747"/>
                <a:gd name="connsiteX0" fmla="*/ 407036 w 1654337"/>
                <a:gd name="connsiteY0" fmla="*/ 0 h 1164747"/>
                <a:gd name="connsiteX1" fmla="*/ 1483752 w 1654337"/>
                <a:gd name="connsiteY1" fmla="*/ 207131 h 1164747"/>
                <a:gd name="connsiteX2" fmla="*/ 1654337 w 1654337"/>
                <a:gd name="connsiteY2" fmla="*/ 336549 h 1164747"/>
                <a:gd name="connsiteX3" fmla="*/ 1261271 w 1654337"/>
                <a:gd name="connsiteY3" fmla="*/ 1164747 h 1164747"/>
                <a:gd name="connsiteX4" fmla="*/ 162953 w 1654337"/>
                <a:gd name="connsiteY4" fmla="*/ 762756 h 1164747"/>
                <a:gd name="connsiteX5" fmla="*/ 0 w 1654337"/>
                <a:gd name="connsiteY5" fmla="*/ 697547 h 1164747"/>
                <a:gd name="connsiteX6" fmla="*/ 407036 w 1654337"/>
                <a:gd name="connsiteY6" fmla="*/ 0 h 1164747"/>
                <a:gd name="connsiteX0" fmla="*/ 407036 w 1654337"/>
                <a:gd name="connsiteY0" fmla="*/ 0 h 1164747"/>
                <a:gd name="connsiteX1" fmla="*/ 1483752 w 1654337"/>
                <a:gd name="connsiteY1" fmla="*/ 207131 h 1164747"/>
                <a:gd name="connsiteX2" fmla="*/ 1654337 w 1654337"/>
                <a:gd name="connsiteY2" fmla="*/ 336549 h 1164747"/>
                <a:gd name="connsiteX3" fmla="*/ 1261271 w 1654337"/>
                <a:gd name="connsiteY3" fmla="*/ 1164747 h 1164747"/>
                <a:gd name="connsiteX4" fmla="*/ 105803 w 1654337"/>
                <a:gd name="connsiteY4" fmla="*/ 880231 h 1164747"/>
                <a:gd name="connsiteX5" fmla="*/ 0 w 1654337"/>
                <a:gd name="connsiteY5" fmla="*/ 697547 h 1164747"/>
                <a:gd name="connsiteX6" fmla="*/ 407036 w 1654337"/>
                <a:gd name="connsiteY6" fmla="*/ 0 h 1164747"/>
                <a:gd name="connsiteX0" fmla="*/ 407036 w 1647987"/>
                <a:gd name="connsiteY0" fmla="*/ 0 h 1164747"/>
                <a:gd name="connsiteX1" fmla="*/ 1483752 w 1647987"/>
                <a:gd name="connsiteY1" fmla="*/ 207131 h 1164747"/>
                <a:gd name="connsiteX2" fmla="*/ 1647987 w 1647987"/>
                <a:gd name="connsiteY2" fmla="*/ 346074 h 1164747"/>
                <a:gd name="connsiteX3" fmla="*/ 1261271 w 1647987"/>
                <a:gd name="connsiteY3" fmla="*/ 1164747 h 1164747"/>
                <a:gd name="connsiteX4" fmla="*/ 105803 w 1647987"/>
                <a:gd name="connsiteY4" fmla="*/ 880231 h 1164747"/>
                <a:gd name="connsiteX5" fmla="*/ 0 w 1647987"/>
                <a:gd name="connsiteY5" fmla="*/ 697547 h 1164747"/>
                <a:gd name="connsiteX6" fmla="*/ 407036 w 1647987"/>
                <a:gd name="connsiteY6" fmla="*/ 0 h 116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987" h="1164747">
                  <a:moveTo>
                    <a:pt x="407036" y="0"/>
                  </a:moveTo>
                  <a:lnTo>
                    <a:pt x="1483752" y="207131"/>
                  </a:lnTo>
                  <a:lnTo>
                    <a:pt x="1647987" y="346074"/>
                  </a:lnTo>
                  <a:lnTo>
                    <a:pt x="1261271" y="1164747"/>
                  </a:lnTo>
                  <a:lnTo>
                    <a:pt x="105803" y="880231"/>
                  </a:lnTo>
                  <a:lnTo>
                    <a:pt x="0" y="697547"/>
                  </a:lnTo>
                  <a:lnTo>
                    <a:pt x="40703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0" name="confirma linha"/>
            <p:cNvCxnSpPr>
              <a:endCxn id="89" idx="3"/>
            </p:cNvCxnSpPr>
            <p:nvPr/>
          </p:nvCxnSpPr>
          <p:spPr>
            <a:xfrm>
              <a:off x="7531100" y="5023339"/>
              <a:ext cx="142643" cy="17925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onfirma"/>
            <p:cNvSpPr/>
            <p:nvPr/>
          </p:nvSpPr>
          <p:spPr>
            <a:xfrm>
              <a:off x="6417318" y="4033217"/>
              <a:ext cx="1479712" cy="99012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190500 w 1104900"/>
                <a:gd name="connsiteY0" fmla="*/ 0 h 914400"/>
                <a:gd name="connsiteX1" fmla="*/ 1104900 w 1104900"/>
                <a:gd name="connsiteY1" fmla="*/ 0 h 914400"/>
                <a:gd name="connsiteX2" fmla="*/ 1104900 w 1104900"/>
                <a:gd name="connsiteY2" fmla="*/ 914400 h 914400"/>
                <a:gd name="connsiteX3" fmla="*/ 0 w 1104900"/>
                <a:gd name="connsiteY3" fmla="*/ 304800 h 914400"/>
                <a:gd name="connsiteX4" fmla="*/ 190500 w 1104900"/>
                <a:gd name="connsiteY4" fmla="*/ 0 h 914400"/>
                <a:gd name="connsiteX0" fmla="*/ 190500 w 1104900"/>
                <a:gd name="connsiteY0" fmla="*/ 0 h 350520"/>
                <a:gd name="connsiteX1" fmla="*/ 1104900 w 1104900"/>
                <a:gd name="connsiteY1" fmla="*/ 0 h 350520"/>
                <a:gd name="connsiteX2" fmla="*/ 533400 w 1104900"/>
                <a:gd name="connsiteY2" fmla="*/ 350520 h 350520"/>
                <a:gd name="connsiteX3" fmla="*/ 0 w 1104900"/>
                <a:gd name="connsiteY3" fmla="*/ 304800 h 350520"/>
                <a:gd name="connsiteX4" fmla="*/ 190500 w 1104900"/>
                <a:gd name="connsiteY4" fmla="*/ 0 h 350520"/>
                <a:gd name="connsiteX0" fmla="*/ 190500 w 571500"/>
                <a:gd name="connsiteY0" fmla="*/ 22860 h 373380"/>
                <a:gd name="connsiteX1" fmla="*/ 571500 w 571500"/>
                <a:gd name="connsiteY1" fmla="*/ 0 h 373380"/>
                <a:gd name="connsiteX2" fmla="*/ 533400 w 571500"/>
                <a:gd name="connsiteY2" fmla="*/ 373380 h 373380"/>
                <a:gd name="connsiteX3" fmla="*/ 0 w 571500"/>
                <a:gd name="connsiteY3" fmla="*/ 327660 h 373380"/>
                <a:gd name="connsiteX4" fmla="*/ 190500 w 571500"/>
                <a:gd name="connsiteY4" fmla="*/ 22860 h 373380"/>
                <a:gd name="connsiteX0" fmla="*/ 190500 w 685800"/>
                <a:gd name="connsiteY0" fmla="*/ 0 h 350520"/>
                <a:gd name="connsiteX1" fmla="*/ 685800 w 685800"/>
                <a:gd name="connsiteY1" fmla="*/ 0 h 350520"/>
                <a:gd name="connsiteX2" fmla="*/ 533400 w 685800"/>
                <a:gd name="connsiteY2" fmla="*/ 350520 h 350520"/>
                <a:gd name="connsiteX3" fmla="*/ 0 w 685800"/>
                <a:gd name="connsiteY3" fmla="*/ 304800 h 350520"/>
                <a:gd name="connsiteX4" fmla="*/ 190500 w 685800"/>
                <a:gd name="connsiteY4" fmla="*/ 0 h 350520"/>
                <a:gd name="connsiteX0" fmla="*/ 190500 w 685800"/>
                <a:gd name="connsiteY0" fmla="*/ 0 h 304800"/>
                <a:gd name="connsiteX1" fmla="*/ 685800 w 685800"/>
                <a:gd name="connsiteY1" fmla="*/ 0 h 304800"/>
                <a:gd name="connsiteX2" fmla="*/ 487680 w 685800"/>
                <a:gd name="connsiteY2" fmla="*/ 304800 h 304800"/>
                <a:gd name="connsiteX3" fmla="*/ 0 w 685800"/>
                <a:gd name="connsiteY3" fmla="*/ 304800 h 304800"/>
                <a:gd name="connsiteX4" fmla="*/ 190500 w 685800"/>
                <a:gd name="connsiteY4" fmla="*/ 0 h 304800"/>
                <a:gd name="connsiteX0" fmla="*/ 190500 w 685800"/>
                <a:gd name="connsiteY0" fmla="*/ 0 h 335280"/>
                <a:gd name="connsiteX1" fmla="*/ 685800 w 685800"/>
                <a:gd name="connsiteY1" fmla="*/ 0 h 335280"/>
                <a:gd name="connsiteX2" fmla="*/ 510540 w 685800"/>
                <a:gd name="connsiteY2" fmla="*/ 335280 h 335280"/>
                <a:gd name="connsiteX3" fmla="*/ 0 w 685800"/>
                <a:gd name="connsiteY3" fmla="*/ 304800 h 335280"/>
                <a:gd name="connsiteX4" fmla="*/ 190500 w 685800"/>
                <a:gd name="connsiteY4" fmla="*/ 0 h 335280"/>
                <a:gd name="connsiteX0" fmla="*/ 190500 w 685800"/>
                <a:gd name="connsiteY0" fmla="*/ 0 h 312420"/>
                <a:gd name="connsiteX1" fmla="*/ 685800 w 685800"/>
                <a:gd name="connsiteY1" fmla="*/ 0 h 312420"/>
                <a:gd name="connsiteX2" fmla="*/ 518160 w 685800"/>
                <a:gd name="connsiteY2" fmla="*/ 312420 h 312420"/>
                <a:gd name="connsiteX3" fmla="*/ 0 w 685800"/>
                <a:gd name="connsiteY3" fmla="*/ 304800 h 312420"/>
                <a:gd name="connsiteX4" fmla="*/ 190500 w 685800"/>
                <a:gd name="connsiteY4" fmla="*/ 0 h 312420"/>
                <a:gd name="connsiteX0" fmla="*/ 182880 w 678180"/>
                <a:gd name="connsiteY0" fmla="*/ 0 h 312420"/>
                <a:gd name="connsiteX1" fmla="*/ 678180 w 678180"/>
                <a:gd name="connsiteY1" fmla="*/ 0 h 312420"/>
                <a:gd name="connsiteX2" fmla="*/ 510540 w 678180"/>
                <a:gd name="connsiteY2" fmla="*/ 312420 h 312420"/>
                <a:gd name="connsiteX3" fmla="*/ 0 w 678180"/>
                <a:gd name="connsiteY3" fmla="*/ 289560 h 312420"/>
                <a:gd name="connsiteX4" fmla="*/ 182880 w 678180"/>
                <a:gd name="connsiteY4" fmla="*/ 0 h 312420"/>
                <a:gd name="connsiteX0" fmla="*/ 182880 w 714375"/>
                <a:gd name="connsiteY0" fmla="*/ 45719 h 358139"/>
                <a:gd name="connsiteX1" fmla="*/ 714375 w 714375"/>
                <a:gd name="connsiteY1" fmla="*/ 0 h 358139"/>
                <a:gd name="connsiteX2" fmla="*/ 510540 w 714375"/>
                <a:gd name="connsiteY2" fmla="*/ 358139 h 358139"/>
                <a:gd name="connsiteX3" fmla="*/ 0 w 714375"/>
                <a:gd name="connsiteY3" fmla="*/ 335279 h 358139"/>
                <a:gd name="connsiteX4" fmla="*/ 182880 w 714375"/>
                <a:gd name="connsiteY4" fmla="*/ 45719 h 358139"/>
                <a:gd name="connsiteX0" fmla="*/ 182880 w 706755"/>
                <a:gd name="connsiteY0" fmla="*/ 0 h 312420"/>
                <a:gd name="connsiteX1" fmla="*/ 706755 w 706755"/>
                <a:gd name="connsiteY1" fmla="*/ 0 h 312420"/>
                <a:gd name="connsiteX2" fmla="*/ 510540 w 706755"/>
                <a:gd name="connsiteY2" fmla="*/ 312420 h 312420"/>
                <a:gd name="connsiteX3" fmla="*/ 0 w 706755"/>
                <a:gd name="connsiteY3" fmla="*/ 289560 h 312420"/>
                <a:gd name="connsiteX4" fmla="*/ 182880 w 706755"/>
                <a:gd name="connsiteY4" fmla="*/ 0 h 312420"/>
                <a:gd name="connsiteX0" fmla="*/ 182880 w 714375"/>
                <a:gd name="connsiteY0" fmla="*/ 0 h 312420"/>
                <a:gd name="connsiteX1" fmla="*/ 714375 w 714375"/>
                <a:gd name="connsiteY1" fmla="*/ 45719 h 312420"/>
                <a:gd name="connsiteX2" fmla="*/ 510540 w 714375"/>
                <a:gd name="connsiteY2" fmla="*/ 312420 h 312420"/>
                <a:gd name="connsiteX3" fmla="*/ 0 w 714375"/>
                <a:gd name="connsiteY3" fmla="*/ 289560 h 312420"/>
                <a:gd name="connsiteX4" fmla="*/ 182880 w 714375"/>
                <a:gd name="connsiteY4" fmla="*/ 0 h 312420"/>
                <a:gd name="connsiteX0" fmla="*/ 182880 w 721519"/>
                <a:gd name="connsiteY0" fmla="*/ 35243 h 347663"/>
                <a:gd name="connsiteX1" fmla="*/ 721519 w 721519"/>
                <a:gd name="connsiteY1" fmla="*/ 0 h 347663"/>
                <a:gd name="connsiteX2" fmla="*/ 510540 w 721519"/>
                <a:gd name="connsiteY2" fmla="*/ 347663 h 347663"/>
                <a:gd name="connsiteX3" fmla="*/ 0 w 721519"/>
                <a:gd name="connsiteY3" fmla="*/ 324803 h 347663"/>
                <a:gd name="connsiteX4" fmla="*/ 182880 w 721519"/>
                <a:gd name="connsiteY4" fmla="*/ 35243 h 347663"/>
                <a:gd name="connsiteX0" fmla="*/ 182880 w 721519"/>
                <a:gd name="connsiteY0" fmla="*/ 35243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2880 w 721519"/>
                <a:gd name="connsiteY4" fmla="*/ 35243 h 330994"/>
                <a:gd name="connsiteX0" fmla="*/ 180499 w 721519"/>
                <a:gd name="connsiteY0" fmla="*/ 30481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180499 w 721519"/>
                <a:gd name="connsiteY4" fmla="*/ 30481 h 330994"/>
                <a:gd name="connsiteX0" fmla="*/ 201930 w 721519"/>
                <a:gd name="connsiteY0" fmla="*/ 16194 h 330994"/>
                <a:gd name="connsiteX1" fmla="*/ 721519 w 721519"/>
                <a:gd name="connsiteY1" fmla="*/ 0 h 330994"/>
                <a:gd name="connsiteX2" fmla="*/ 543877 w 721519"/>
                <a:gd name="connsiteY2" fmla="*/ 330994 h 330994"/>
                <a:gd name="connsiteX3" fmla="*/ 0 w 721519"/>
                <a:gd name="connsiteY3" fmla="*/ 324803 h 330994"/>
                <a:gd name="connsiteX4" fmla="*/ 201930 w 721519"/>
                <a:gd name="connsiteY4" fmla="*/ 16194 h 330994"/>
                <a:gd name="connsiteX0" fmla="*/ 201930 w 821532"/>
                <a:gd name="connsiteY0" fmla="*/ 18575 h 333375"/>
                <a:gd name="connsiteX1" fmla="*/ 821532 w 821532"/>
                <a:gd name="connsiteY1" fmla="*/ 0 h 333375"/>
                <a:gd name="connsiteX2" fmla="*/ 543877 w 821532"/>
                <a:gd name="connsiteY2" fmla="*/ 333375 h 333375"/>
                <a:gd name="connsiteX3" fmla="*/ 0 w 821532"/>
                <a:gd name="connsiteY3" fmla="*/ 327184 h 333375"/>
                <a:gd name="connsiteX4" fmla="*/ 201930 w 821532"/>
                <a:gd name="connsiteY4" fmla="*/ 18575 h 333375"/>
                <a:gd name="connsiteX0" fmla="*/ 201930 w 821532"/>
                <a:gd name="connsiteY0" fmla="*/ 18575 h 364331"/>
                <a:gd name="connsiteX1" fmla="*/ 821532 w 821532"/>
                <a:gd name="connsiteY1" fmla="*/ 0 h 364331"/>
                <a:gd name="connsiteX2" fmla="*/ 639127 w 821532"/>
                <a:gd name="connsiteY2" fmla="*/ 364331 h 364331"/>
                <a:gd name="connsiteX3" fmla="*/ 0 w 821532"/>
                <a:gd name="connsiteY3" fmla="*/ 327184 h 364331"/>
                <a:gd name="connsiteX4" fmla="*/ 201930 w 821532"/>
                <a:gd name="connsiteY4" fmla="*/ 18575 h 364331"/>
                <a:gd name="connsiteX0" fmla="*/ 194786 w 814388"/>
                <a:gd name="connsiteY0" fmla="*/ 18575 h 364331"/>
                <a:gd name="connsiteX1" fmla="*/ 814388 w 814388"/>
                <a:gd name="connsiteY1" fmla="*/ 0 h 364331"/>
                <a:gd name="connsiteX2" fmla="*/ 631983 w 814388"/>
                <a:gd name="connsiteY2" fmla="*/ 364331 h 364331"/>
                <a:gd name="connsiteX3" fmla="*/ 0 w 814388"/>
                <a:gd name="connsiteY3" fmla="*/ 355759 h 364331"/>
                <a:gd name="connsiteX4" fmla="*/ 194786 w 814388"/>
                <a:gd name="connsiteY4" fmla="*/ 18575 h 364331"/>
                <a:gd name="connsiteX0" fmla="*/ 194786 w 719138"/>
                <a:gd name="connsiteY0" fmla="*/ 1907 h 347663"/>
                <a:gd name="connsiteX1" fmla="*/ 719138 w 719138"/>
                <a:gd name="connsiteY1" fmla="*/ 0 h 347663"/>
                <a:gd name="connsiteX2" fmla="*/ 631983 w 719138"/>
                <a:gd name="connsiteY2" fmla="*/ 347663 h 347663"/>
                <a:gd name="connsiteX3" fmla="*/ 0 w 719138"/>
                <a:gd name="connsiteY3" fmla="*/ 339091 h 347663"/>
                <a:gd name="connsiteX4" fmla="*/ 194786 w 719138"/>
                <a:gd name="connsiteY4" fmla="*/ 1907 h 347663"/>
                <a:gd name="connsiteX0" fmla="*/ 251936 w 776288"/>
                <a:gd name="connsiteY0" fmla="*/ 1907 h 358141"/>
                <a:gd name="connsiteX1" fmla="*/ 776288 w 776288"/>
                <a:gd name="connsiteY1" fmla="*/ 0 h 358141"/>
                <a:gd name="connsiteX2" fmla="*/ 689133 w 776288"/>
                <a:gd name="connsiteY2" fmla="*/ 347663 h 358141"/>
                <a:gd name="connsiteX3" fmla="*/ 0 w 776288"/>
                <a:gd name="connsiteY3" fmla="*/ 358141 h 358141"/>
                <a:gd name="connsiteX4" fmla="*/ 251936 w 776288"/>
                <a:gd name="connsiteY4" fmla="*/ 1907 h 358141"/>
                <a:gd name="connsiteX0" fmla="*/ 251936 w 776288"/>
                <a:gd name="connsiteY0" fmla="*/ 1907 h 388144"/>
                <a:gd name="connsiteX1" fmla="*/ 776288 w 776288"/>
                <a:gd name="connsiteY1" fmla="*/ 0 h 388144"/>
                <a:gd name="connsiteX2" fmla="*/ 512921 w 776288"/>
                <a:gd name="connsiteY2" fmla="*/ 388144 h 388144"/>
                <a:gd name="connsiteX3" fmla="*/ 0 w 776288"/>
                <a:gd name="connsiteY3" fmla="*/ 358141 h 388144"/>
                <a:gd name="connsiteX4" fmla="*/ 251936 w 776288"/>
                <a:gd name="connsiteY4" fmla="*/ 1907 h 388144"/>
                <a:gd name="connsiteX0" fmla="*/ 251936 w 762001"/>
                <a:gd name="connsiteY0" fmla="*/ 0 h 386237"/>
                <a:gd name="connsiteX1" fmla="*/ 762001 w 762001"/>
                <a:gd name="connsiteY1" fmla="*/ 7618 h 386237"/>
                <a:gd name="connsiteX2" fmla="*/ 512921 w 762001"/>
                <a:gd name="connsiteY2" fmla="*/ 386237 h 386237"/>
                <a:gd name="connsiteX3" fmla="*/ 0 w 762001"/>
                <a:gd name="connsiteY3" fmla="*/ 356234 h 386237"/>
                <a:gd name="connsiteX4" fmla="*/ 251936 w 762001"/>
                <a:gd name="connsiteY4" fmla="*/ 0 h 386237"/>
                <a:gd name="connsiteX0" fmla="*/ 251936 w 759620"/>
                <a:gd name="connsiteY0" fmla="*/ 0 h 386237"/>
                <a:gd name="connsiteX1" fmla="*/ 759620 w 759620"/>
                <a:gd name="connsiteY1" fmla="*/ 17143 h 386237"/>
                <a:gd name="connsiteX2" fmla="*/ 512921 w 759620"/>
                <a:gd name="connsiteY2" fmla="*/ 386237 h 386237"/>
                <a:gd name="connsiteX3" fmla="*/ 0 w 759620"/>
                <a:gd name="connsiteY3" fmla="*/ 356234 h 386237"/>
                <a:gd name="connsiteX4" fmla="*/ 251936 w 759620"/>
                <a:gd name="connsiteY4" fmla="*/ 0 h 386237"/>
                <a:gd name="connsiteX0" fmla="*/ 251936 w 752477"/>
                <a:gd name="connsiteY0" fmla="*/ 0 h 386237"/>
                <a:gd name="connsiteX1" fmla="*/ 752477 w 752477"/>
                <a:gd name="connsiteY1" fmla="*/ 36193 h 386237"/>
                <a:gd name="connsiteX2" fmla="*/ 512921 w 752477"/>
                <a:gd name="connsiteY2" fmla="*/ 386237 h 386237"/>
                <a:gd name="connsiteX3" fmla="*/ 0 w 752477"/>
                <a:gd name="connsiteY3" fmla="*/ 356234 h 386237"/>
                <a:gd name="connsiteX4" fmla="*/ 251936 w 752477"/>
                <a:gd name="connsiteY4" fmla="*/ 0 h 386237"/>
                <a:gd name="connsiteX0" fmla="*/ 251936 w 752477"/>
                <a:gd name="connsiteY0" fmla="*/ 0 h 417193"/>
                <a:gd name="connsiteX1" fmla="*/ 752477 w 752477"/>
                <a:gd name="connsiteY1" fmla="*/ 36193 h 417193"/>
                <a:gd name="connsiteX2" fmla="*/ 491490 w 752477"/>
                <a:gd name="connsiteY2" fmla="*/ 417193 h 417193"/>
                <a:gd name="connsiteX3" fmla="*/ 0 w 752477"/>
                <a:gd name="connsiteY3" fmla="*/ 356234 h 417193"/>
                <a:gd name="connsiteX4" fmla="*/ 251936 w 752477"/>
                <a:gd name="connsiteY4" fmla="*/ 0 h 417193"/>
                <a:gd name="connsiteX0" fmla="*/ 259080 w 759621"/>
                <a:gd name="connsiteY0" fmla="*/ 0 h 417193"/>
                <a:gd name="connsiteX1" fmla="*/ 759621 w 759621"/>
                <a:gd name="connsiteY1" fmla="*/ 36193 h 417193"/>
                <a:gd name="connsiteX2" fmla="*/ 498634 w 759621"/>
                <a:gd name="connsiteY2" fmla="*/ 417193 h 417193"/>
                <a:gd name="connsiteX3" fmla="*/ 0 w 759621"/>
                <a:gd name="connsiteY3" fmla="*/ 368140 h 417193"/>
                <a:gd name="connsiteX4" fmla="*/ 259080 w 759621"/>
                <a:gd name="connsiteY4" fmla="*/ 0 h 417193"/>
                <a:gd name="connsiteX0" fmla="*/ 259080 w 826296"/>
                <a:gd name="connsiteY0" fmla="*/ 0 h 417193"/>
                <a:gd name="connsiteX1" fmla="*/ 826296 w 826296"/>
                <a:gd name="connsiteY1" fmla="*/ 43337 h 417193"/>
                <a:gd name="connsiteX2" fmla="*/ 498634 w 826296"/>
                <a:gd name="connsiteY2" fmla="*/ 417193 h 417193"/>
                <a:gd name="connsiteX3" fmla="*/ 0 w 826296"/>
                <a:gd name="connsiteY3" fmla="*/ 368140 h 417193"/>
                <a:gd name="connsiteX4" fmla="*/ 259080 w 826296"/>
                <a:gd name="connsiteY4" fmla="*/ 0 h 417193"/>
                <a:gd name="connsiteX0" fmla="*/ 259080 w 826296"/>
                <a:gd name="connsiteY0" fmla="*/ 0 h 448149"/>
                <a:gd name="connsiteX1" fmla="*/ 826296 w 826296"/>
                <a:gd name="connsiteY1" fmla="*/ 43337 h 448149"/>
                <a:gd name="connsiteX2" fmla="*/ 591503 w 826296"/>
                <a:gd name="connsiteY2" fmla="*/ 448149 h 448149"/>
                <a:gd name="connsiteX3" fmla="*/ 0 w 826296"/>
                <a:gd name="connsiteY3" fmla="*/ 368140 h 448149"/>
                <a:gd name="connsiteX4" fmla="*/ 259080 w 826296"/>
                <a:gd name="connsiteY4" fmla="*/ 0 h 448149"/>
                <a:gd name="connsiteX0" fmla="*/ 247174 w 814390"/>
                <a:gd name="connsiteY0" fmla="*/ 0 h 448149"/>
                <a:gd name="connsiteX1" fmla="*/ 814390 w 814390"/>
                <a:gd name="connsiteY1" fmla="*/ 43337 h 448149"/>
                <a:gd name="connsiteX2" fmla="*/ 579597 w 814390"/>
                <a:gd name="connsiteY2" fmla="*/ 448149 h 448149"/>
                <a:gd name="connsiteX3" fmla="*/ 0 w 814390"/>
                <a:gd name="connsiteY3" fmla="*/ 389571 h 448149"/>
                <a:gd name="connsiteX4" fmla="*/ 247174 w 814390"/>
                <a:gd name="connsiteY4" fmla="*/ 0 h 448149"/>
                <a:gd name="connsiteX0" fmla="*/ 247174 w 814390"/>
                <a:gd name="connsiteY0" fmla="*/ 0 h 441006"/>
                <a:gd name="connsiteX1" fmla="*/ 814390 w 814390"/>
                <a:gd name="connsiteY1" fmla="*/ 36194 h 441006"/>
                <a:gd name="connsiteX2" fmla="*/ 579597 w 814390"/>
                <a:gd name="connsiteY2" fmla="*/ 441006 h 441006"/>
                <a:gd name="connsiteX3" fmla="*/ 0 w 814390"/>
                <a:gd name="connsiteY3" fmla="*/ 382428 h 441006"/>
                <a:gd name="connsiteX4" fmla="*/ 247174 w 814390"/>
                <a:gd name="connsiteY4" fmla="*/ 0 h 441006"/>
                <a:gd name="connsiteX0" fmla="*/ 247174 w 842965"/>
                <a:gd name="connsiteY0" fmla="*/ 0 h 441006"/>
                <a:gd name="connsiteX1" fmla="*/ 842965 w 842965"/>
                <a:gd name="connsiteY1" fmla="*/ 64769 h 441006"/>
                <a:gd name="connsiteX2" fmla="*/ 579597 w 842965"/>
                <a:gd name="connsiteY2" fmla="*/ 441006 h 441006"/>
                <a:gd name="connsiteX3" fmla="*/ 0 w 842965"/>
                <a:gd name="connsiteY3" fmla="*/ 382428 h 441006"/>
                <a:gd name="connsiteX4" fmla="*/ 247174 w 842965"/>
                <a:gd name="connsiteY4" fmla="*/ 0 h 441006"/>
                <a:gd name="connsiteX0" fmla="*/ 247174 w 842965"/>
                <a:gd name="connsiteY0" fmla="*/ 0 h 510062"/>
                <a:gd name="connsiteX1" fmla="*/ 842965 w 842965"/>
                <a:gd name="connsiteY1" fmla="*/ 64769 h 510062"/>
                <a:gd name="connsiteX2" fmla="*/ 581979 w 842965"/>
                <a:gd name="connsiteY2" fmla="*/ 510062 h 510062"/>
                <a:gd name="connsiteX3" fmla="*/ 0 w 842965"/>
                <a:gd name="connsiteY3" fmla="*/ 382428 h 510062"/>
                <a:gd name="connsiteX4" fmla="*/ 247174 w 842965"/>
                <a:gd name="connsiteY4" fmla="*/ 0 h 510062"/>
                <a:gd name="connsiteX0" fmla="*/ 259081 w 854872"/>
                <a:gd name="connsiteY0" fmla="*/ 0 h 510062"/>
                <a:gd name="connsiteX1" fmla="*/ 854872 w 854872"/>
                <a:gd name="connsiteY1" fmla="*/ 64769 h 510062"/>
                <a:gd name="connsiteX2" fmla="*/ 593886 w 854872"/>
                <a:gd name="connsiteY2" fmla="*/ 510062 h 510062"/>
                <a:gd name="connsiteX3" fmla="*/ 0 w 854872"/>
                <a:gd name="connsiteY3" fmla="*/ 389572 h 510062"/>
                <a:gd name="connsiteX4" fmla="*/ 259081 w 854872"/>
                <a:gd name="connsiteY4" fmla="*/ 0 h 510062"/>
                <a:gd name="connsiteX0" fmla="*/ 304801 w 900592"/>
                <a:gd name="connsiteY0" fmla="*/ 0 h 510062"/>
                <a:gd name="connsiteX1" fmla="*/ 900592 w 900592"/>
                <a:gd name="connsiteY1" fmla="*/ 64769 h 510062"/>
                <a:gd name="connsiteX2" fmla="*/ 639606 w 900592"/>
                <a:gd name="connsiteY2" fmla="*/ 510062 h 510062"/>
                <a:gd name="connsiteX3" fmla="*/ 0 w 900592"/>
                <a:gd name="connsiteY3" fmla="*/ 420052 h 510062"/>
                <a:gd name="connsiteX4" fmla="*/ 304801 w 900592"/>
                <a:gd name="connsiteY4" fmla="*/ 0 h 510062"/>
                <a:gd name="connsiteX0" fmla="*/ 304801 w 1014892"/>
                <a:gd name="connsiteY0" fmla="*/ 0 h 510062"/>
                <a:gd name="connsiteX1" fmla="*/ 1014892 w 1014892"/>
                <a:gd name="connsiteY1" fmla="*/ 171449 h 510062"/>
                <a:gd name="connsiteX2" fmla="*/ 639606 w 1014892"/>
                <a:gd name="connsiteY2" fmla="*/ 510062 h 510062"/>
                <a:gd name="connsiteX3" fmla="*/ 0 w 1014892"/>
                <a:gd name="connsiteY3" fmla="*/ 420052 h 510062"/>
                <a:gd name="connsiteX4" fmla="*/ 304801 w 1014892"/>
                <a:gd name="connsiteY4" fmla="*/ 0 h 510062"/>
                <a:gd name="connsiteX0" fmla="*/ 304801 w 1014892"/>
                <a:gd name="connsiteY0" fmla="*/ 0 h 624362"/>
                <a:gd name="connsiteX1" fmla="*/ 1014892 w 1014892"/>
                <a:gd name="connsiteY1" fmla="*/ 17144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624362"/>
                <a:gd name="connsiteX1" fmla="*/ 1014892 w 1014892"/>
                <a:gd name="connsiteY1" fmla="*/ 163829 h 624362"/>
                <a:gd name="connsiteX2" fmla="*/ 761526 w 1014892"/>
                <a:gd name="connsiteY2" fmla="*/ 624362 h 624362"/>
                <a:gd name="connsiteX3" fmla="*/ 0 w 1014892"/>
                <a:gd name="connsiteY3" fmla="*/ 420052 h 624362"/>
                <a:gd name="connsiteX4" fmla="*/ 304801 w 1014892"/>
                <a:gd name="connsiteY4" fmla="*/ 0 h 624362"/>
                <a:gd name="connsiteX0" fmla="*/ 304801 w 1014892"/>
                <a:gd name="connsiteY0" fmla="*/ 0 h 708182"/>
                <a:gd name="connsiteX1" fmla="*/ 1014892 w 1014892"/>
                <a:gd name="connsiteY1" fmla="*/ 163829 h 708182"/>
                <a:gd name="connsiteX2" fmla="*/ 906306 w 1014892"/>
                <a:gd name="connsiteY2" fmla="*/ 708182 h 708182"/>
                <a:gd name="connsiteX3" fmla="*/ 0 w 1014892"/>
                <a:gd name="connsiteY3" fmla="*/ 420052 h 708182"/>
                <a:gd name="connsiteX4" fmla="*/ 304801 w 1014892"/>
                <a:gd name="connsiteY4" fmla="*/ 0 h 708182"/>
                <a:gd name="connsiteX0" fmla="*/ 304801 w 1182532"/>
                <a:gd name="connsiteY0" fmla="*/ 0 h 708182"/>
                <a:gd name="connsiteX1" fmla="*/ 1182532 w 1182532"/>
                <a:gd name="connsiteY1" fmla="*/ 209549 h 708182"/>
                <a:gd name="connsiteX2" fmla="*/ 906306 w 1182532"/>
                <a:gd name="connsiteY2" fmla="*/ 708182 h 708182"/>
                <a:gd name="connsiteX3" fmla="*/ 0 w 1182532"/>
                <a:gd name="connsiteY3" fmla="*/ 420052 h 708182"/>
                <a:gd name="connsiteX4" fmla="*/ 304801 w 1182532"/>
                <a:gd name="connsiteY4" fmla="*/ 0 h 708182"/>
                <a:gd name="connsiteX0" fmla="*/ 312421 w 1190152"/>
                <a:gd name="connsiteY0" fmla="*/ 0 h 708182"/>
                <a:gd name="connsiteX1" fmla="*/ 1190152 w 1190152"/>
                <a:gd name="connsiteY1" fmla="*/ 209549 h 708182"/>
                <a:gd name="connsiteX2" fmla="*/ 913926 w 1190152"/>
                <a:gd name="connsiteY2" fmla="*/ 708182 h 708182"/>
                <a:gd name="connsiteX3" fmla="*/ 0 w 1190152"/>
                <a:gd name="connsiteY3" fmla="*/ 458152 h 708182"/>
                <a:gd name="connsiteX4" fmla="*/ 312421 w 1190152"/>
                <a:gd name="connsiteY4" fmla="*/ 0 h 708182"/>
                <a:gd name="connsiteX0" fmla="*/ 312421 w 1213012"/>
                <a:gd name="connsiteY0" fmla="*/ 0 h 708182"/>
                <a:gd name="connsiteX1" fmla="*/ 1213012 w 1213012"/>
                <a:gd name="connsiteY1" fmla="*/ 201929 h 708182"/>
                <a:gd name="connsiteX2" fmla="*/ 913926 w 1213012"/>
                <a:gd name="connsiteY2" fmla="*/ 708182 h 708182"/>
                <a:gd name="connsiteX3" fmla="*/ 0 w 1213012"/>
                <a:gd name="connsiteY3" fmla="*/ 458152 h 708182"/>
                <a:gd name="connsiteX4" fmla="*/ 312421 w 1213012"/>
                <a:gd name="connsiteY4" fmla="*/ 0 h 708182"/>
                <a:gd name="connsiteX0" fmla="*/ 312421 w 1479712"/>
                <a:gd name="connsiteY0" fmla="*/ 26671 h 734853"/>
                <a:gd name="connsiteX1" fmla="*/ 1479712 w 1479712"/>
                <a:gd name="connsiteY1" fmla="*/ 0 h 734853"/>
                <a:gd name="connsiteX2" fmla="*/ 913926 w 1479712"/>
                <a:gd name="connsiteY2" fmla="*/ 734853 h 734853"/>
                <a:gd name="connsiteX3" fmla="*/ 0 w 1479712"/>
                <a:gd name="connsiteY3" fmla="*/ 484823 h 734853"/>
                <a:gd name="connsiteX4" fmla="*/ 312421 w 1479712"/>
                <a:gd name="connsiteY4" fmla="*/ 26671 h 734853"/>
                <a:gd name="connsiteX0" fmla="*/ 312421 w 1479712"/>
                <a:gd name="connsiteY0" fmla="*/ 26671 h 780573"/>
                <a:gd name="connsiteX1" fmla="*/ 1479712 w 1479712"/>
                <a:gd name="connsiteY1" fmla="*/ 0 h 780573"/>
                <a:gd name="connsiteX2" fmla="*/ 1112046 w 1479712"/>
                <a:gd name="connsiteY2" fmla="*/ 780573 h 780573"/>
                <a:gd name="connsiteX3" fmla="*/ 0 w 1479712"/>
                <a:gd name="connsiteY3" fmla="*/ 484823 h 780573"/>
                <a:gd name="connsiteX4" fmla="*/ 312421 w 1479712"/>
                <a:gd name="connsiteY4" fmla="*/ 26671 h 780573"/>
                <a:gd name="connsiteX0" fmla="*/ 396241 w 1479712"/>
                <a:gd name="connsiteY0" fmla="*/ 0 h 974882"/>
                <a:gd name="connsiteX1" fmla="*/ 1479712 w 1479712"/>
                <a:gd name="connsiteY1" fmla="*/ 194309 h 974882"/>
                <a:gd name="connsiteX2" fmla="*/ 1112046 w 1479712"/>
                <a:gd name="connsiteY2" fmla="*/ 974882 h 974882"/>
                <a:gd name="connsiteX3" fmla="*/ 0 w 1479712"/>
                <a:gd name="connsiteY3" fmla="*/ 679132 h 974882"/>
                <a:gd name="connsiteX4" fmla="*/ 396241 w 1479712"/>
                <a:gd name="connsiteY4" fmla="*/ 0 h 974882"/>
                <a:gd name="connsiteX0" fmla="*/ 403861 w 1479712"/>
                <a:gd name="connsiteY0" fmla="*/ 0 h 990122"/>
                <a:gd name="connsiteX1" fmla="*/ 1479712 w 1479712"/>
                <a:gd name="connsiteY1" fmla="*/ 209549 h 990122"/>
                <a:gd name="connsiteX2" fmla="*/ 1112046 w 1479712"/>
                <a:gd name="connsiteY2" fmla="*/ 990122 h 990122"/>
                <a:gd name="connsiteX3" fmla="*/ 0 w 1479712"/>
                <a:gd name="connsiteY3" fmla="*/ 694372 h 990122"/>
                <a:gd name="connsiteX4" fmla="*/ 403861 w 1479712"/>
                <a:gd name="connsiteY4" fmla="*/ 0 h 99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712" h="990122">
                  <a:moveTo>
                    <a:pt x="403861" y="0"/>
                  </a:moveTo>
                  <a:lnTo>
                    <a:pt x="1479712" y="209549"/>
                  </a:lnTo>
                  <a:lnTo>
                    <a:pt x="1112046" y="990122"/>
                  </a:lnTo>
                  <a:lnTo>
                    <a:pt x="0" y="694372"/>
                  </a:lnTo>
                  <a:lnTo>
                    <a:pt x="40386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2" name="tecla7 linha"/>
            <p:cNvCxnSpPr/>
            <p:nvPr/>
          </p:nvCxnSpPr>
          <p:spPr>
            <a:xfrm>
              <a:off x="6397523" y="3718321"/>
              <a:ext cx="101070" cy="18138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/>
            <p:cNvCxnSpPr/>
            <p:nvPr/>
          </p:nvCxnSpPr>
          <p:spPr>
            <a:xfrm flipH="1">
              <a:off x="9776460" y="342900"/>
              <a:ext cx="1211580" cy="528828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brasao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406" y="550803"/>
              <a:ext cx="589872" cy="637062"/>
            </a:xfrm>
            <a:prstGeom prst="rect">
              <a:avLst/>
            </a:prstGeom>
            <a:scene3d>
              <a:camera prst="isometricOffAxis2Top">
                <a:rot lat="18600000" lon="2280000" rev="19800000"/>
              </a:camera>
              <a:lightRig rig="threePt" dir="t"/>
            </a:scene3d>
          </p:spPr>
        </p:pic>
        <p:sp>
          <p:nvSpPr>
            <p:cNvPr id="95" name="Retângulo 114"/>
            <p:cNvSpPr/>
            <p:nvPr/>
          </p:nvSpPr>
          <p:spPr>
            <a:xfrm>
              <a:off x="6238206" y="309503"/>
              <a:ext cx="4066540" cy="82550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3759200"/>
                <a:gd name="connsiteY0" fmla="*/ 203200 h 1117600"/>
                <a:gd name="connsiteX1" fmla="*/ 3759200 w 3759200"/>
                <a:gd name="connsiteY1" fmla="*/ 0 h 1117600"/>
                <a:gd name="connsiteX2" fmla="*/ 914400 w 3759200"/>
                <a:gd name="connsiteY2" fmla="*/ 1117600 h 1117600"/>
                <a:gd name="connsiteX3" fmla="*/ 0 w 3759200"/>
                <a:gd name="connsiteY3" fmla="*/ 1117600 h 1117600"/>
                <a:gd name="connsiteX4" fmla="*/ 0 w 3759200"/>
                <a:gd name="connsiteY4" fmla="*/ 203200 h 1117600"/>
                <a:gd name="connsiteX0" fmla="*/ 0 w 3759200"/>
                <a:gd name="connsiteY0" fmla="*/ 203200 h 1117600"/>
                <a:gd name="connsiteX1" fmla="*/ 3759200 w 3759200"/>
                <a:gd name="connsiteY1" fmla="*/ 0 h 1117600"/>
                <a:gd name="connsiteX2" fmla="*/ 3352800 w 3759200"/>
                <a:gd name="connsiteY2" fmla="*/ 685800 h 1117600"/>
                <a:gd name="connsiteX3" fmla="*/ 0 w 3759200"/>
                <a:gd name="connsiteY3" fmla="*/ 1117600 h 1117600"/>
                <a:gd name="connsiteX4" fmla="*/ 0 w 3759200"/>
                <a:gd name="connsiteY4" fmla="*/ 203200 h 1117600"/>
                <a:gd name="connsiteX0" fmla="*/ 330200 w 4089400"/>
                <a:gd name="connsiteY0" fmla="*/ 203200 h 787400"/>
                <a:gd name="connsiteX1" fmla="*/ 4089400 w 4089400"/>
                <a:gd name="connsiteY1" fmla="*/ 0 h 787400"/>
                <a:gd name="connsiteX2" fmla="*/ 3683000 w 4089400"/>
                <a:gd name="connsiteY2" fmla="*/ 685800 h 787400"/>
                <a:gd name="connsiteX3" fmla="*/ 0 w 4089400"/>
                <a:gd name="connsiteY3" fmla="*/ 787400 h 787400"/>
                <a:gd name="connsiteX4" fmla="*/ 330200 w 4089400"/>
                <a:gd name="connsiteY4" fmla="*/ 203200 h 787400"/>
                <a:gd name="connsiteX0" fmla="*/ 391160 w 4089400"/>
                <a:gd name="connsiteY0" fmla="*/ 302260 h 787400"/>
                <a:gd name="connsiteX1" fmla="*/ 4089400 w 4089400"/>
                <a:gd name="connsiteY1" fmla="*/ 0 h 787400"/>
                <a:gd name="connsiteX2" fmla="*/ 3683000 w 4089400"/>
                <a:gd name="connsiteY2" fmla="*/ 685800 h 787400"/>
                <a:gd name="connsiteX3" fmla="*/ 0 w 4089400"/>
                <a:gd name="connsiteY3" fmla="*/ 787400 h 787400"/>
                <a:gd name="connsiteX4" fmla="*/ 391160 w 4089400"/>
                <a:gd name="connsiteY4" fmla="*/ 302260 h 787400"/>
                <a:gd name="connsiteX0" fmla="*/ 391160 w 4043680"/>
                <a:gd name="connsiteY0" fmla="*/ 309880 h 795020"/>
                <a:gd name="connsiteX1" fmla="*/ 4043680 w 4043680"/>
                <a:gd name="connsiteY1" fmla="*/ 0 h 795020"/>
                <a:gd name="connsiteX2" fmla="*/ 3683000 w 4043680"/>
                <a:gd name="connsiteY2" fmla="*/ 693420 h 795020"/>
                <a:gd name="connsiteX3" fmla="*/ 0 w 4043680"/>
                <a:gd name="connsiteY3" fmla="*/ 795020 h 795020"/>
                <a:gd name="connsiteX4" fmla="*/ 391160 w 4043680"/>
                <a:gd name="connsiteY4" fmla="*/ 309880 h 795020"/>
                <a:gd name="connsiteX0" fmla="*/ 391160 w 4066540"/>
                <a:gd name="connsiteY0" fmla="*/ 340360 h 825500"/>
                <a:gd name="connsiteX1" fmla="*/ 4066540 w 4066540"/>
                <a:gd name="connsiteY1" fmla="*/ 0 h 825500"/>
                <a:gd name="connsiteX2" fmla="*/ 3683000 w 4066540"/>
                <a:gd name="connsiteY2" fmla="*/ 723900 h 825500"/>
                <a:gd name="connsiteX3" fmla="*/ 0 w 4066540"/>
                <a:gd name="connsiteY3" fmla="*/ 825500 h 825500"/>
                <a:gd name="connsiteX4" fmla="*/ 391160 w 4066540"/>
                <a:gd name="connsiteY4" fmla="*/ 34036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540" h="825500">
                  <a:moveTo>
                    <a:pt x="391160" y="340360"/>
                  </a:moveTo>
                  <a:lnTo>
                    <a:pt x="4066540" y="0"/>
                  </a:lnTo>
                  <a:lnTo>
                    <a:pt x="3683000" y="723900"/>
                  </a:lnTo>
                  <a:lnTo>
                    <a:pt x="0" y="825500"/>
                  </a:lnTo>
                  <a:lnTo>
                    <a:pt x="391160" y="340360"/>
                  </a:lnTo>
                  <a:close/>
                </a:path>
              </a:pathLst>
            </a:custGeom>
            <a:noFill/>
            <a:ln w="158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31" name="Android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656902"/>
              </p:ext>
            </p:extLst>
          </p:nvPr>
        </p:nvGraphicFramePr>
        <p:xfrm>
          <a:off x="6760978" y="2234461"/>
          <a:ext cx="1835556" cy="1835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" name="CorelDRAW" r:id="rId9" imgW="70392" imgH="70392" progId="CorelDraw.Graphic.17">
                  <p:embed/>
                </p:oleObj>
              </mc:Choice>
              <mc:Fallback>
                <p:oleObj name="CorelDRAW" r:id="rId9" imgW="70392" imgH="7039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60978" y="2234461"/>
                        <a:ext cx="1835556" cy="1835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Glob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326888"/>
              </p:ext>
            </p:extLst>
          </p:nvPr>
        </p:nvGraphicFramePr>
        <p:xfrm>
          <a:off x="-3144467" y="46691"/>
          <a:ext cx="6717554" cy="6713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" name="CorelDRAW" r:id="rId11" imgW="2852694" imgH="2851385" progId="CorelDraw.Graphic.17">
                  <p:embed/>
                </p:oleObj>
              </mc:Choice>
              <mc:Fallback>
                <p:oleObj name="CorelDRAW" r:id="rId11" imgW="2852694" imgH="2851385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3144467" y="46691"/>
                        <a:ext cx="6717554" cy="6713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WiFi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770003"/>
              </p:ext>
            </p:extLst>
          </p:nvPr>
        </p:nvGraphicFramePr>
        <p:xfrm>
          <a:off x="4590459" y="3112207"/>
          <a:ext cx="8747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" name="CorelDRAW" r:id="rId13" imgW="74976" imgH="74976" progId="CorelDraw.Graphic.17">
                  <p:embed/>
                </p:oleObj>
              </mc:Choice>
              <mc:Fallback>
                <p:oleObj name="CorelDRAW" r:id="rId13" imgW="74976" imgH="74976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90459" y="3112207"/>
                        <a:ext cx="874713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irc azul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844504"/>
              </p:ext>
            </p:extLst>
          </p:nvPr>
        </p:nvGraphicFramePr>
        <p:xfrm>
          <a:off x="5465002" y="3403600"/>
          <a:ext cx="654812" cy="65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" name="CorelDRAW" r:id="rId15" imgW="48784" imgH="48784" progId="CorelDraw.Graphic.17">
                  <p:embed/>
                </p:oleObj>
              </mc:Choice>
              <mc:Fallback>
                <p:oleObj name="CorelDRAW" r:id="rId15" imgW="48784" imgH="4878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65002" y="3403600"/>
                        <a:ext cx="654812" cy="65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DropBox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213567"/>
              </p:ext>
            </p:extLst>
          </p:nvPr>
        </p:nvGraphicFramePr>
        <p:xfrm>
          <a:off x="7678756" y="2179045"/>
          <a:ext cx="1612918" cy="1612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" name="CorelDRAW" r:id="rId17" imgW="60898" imgH="60898" progId="CorelDraw.Graphic.17">
                  <p:embed/>
                </p:oleObj>
              </mc:Choice>
              <mc:Fallback>
                <p:oleObj name="CorelDRAW" r:id="rId17" imgW="60898" imgH="60898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8756" y="2179045"/>
                        <a:ext cx="1612918" cy="1612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YouTube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584917"/>
              </p:ext>
            </p:extLst>
          </p:nvPr>
        </p:nvGraphicFramePr>
        <p:xfrm>
          <a:off x="6995773" y="2984528"/>
          <a:ext cx="1642027" cy="164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" name="CorelDRAW" r:id="rId19" imgW="61552" imgH="61552" progId="CorelDraw.Graphic.17">
                  <p:embed/>
                </p:oleObj>
              </mc:Choice>
              <mc:Fallback>
                <p:oleObj name="CorelDRAW" r:id="rId19" imgW="61552" imgH="6155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95773" y="2984528"/>
                        <a:ext cx="1642027" cy="16420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PhoneCall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565733"/>
              </p:ext>
            </p:extLst>
          </p:nvPr>
        </p:nvGraphicFramePr>
        <p:xfrm>
          <a:off x="5231650" y="1475720"/>
          <a:ext cx="1288055" cy="1288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" name="CorelDRAW" r:id="rId21" imgW="77268" imgH="77268" progId="CorelDraw.Graphic.17">
                  <p:embed/>
                </p:oleObj>
              </mc:Choice>
              <mc:Fallback>
                <p:oleObj name="CorelDRAW" r:id="rId21" imgW="77268" imgH="77268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231650" y="1475720"/>
                        <a:ext cx="1288055" cy="1288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Skype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455959"/>
              </p:ext>
            </p:extLst>
          </p:nvPr>
        </p:nvGraphicFramePr>
        <p:xfrm>
          <a:off x="5417111" y="2184831"/>
          <a:ext cx="1353337" cy="135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" name="CorelDRAW" r:id="rId23" imgW="54022" imgH="54022" progId="CorelDraw.Graphic.17">
                  <p:embed/>
                </p:oleObj>
              </mc:Choice>
              <mc:Fallback>
                <p:oleObj name="CorelDRAW" r:id="rId23" imgW="54022" imgH="5402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417111" y="2184831"/>
                        <a:ext cx="1353337" cy="135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Yaho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02086"/>
              </p:ext>
            </p:extLst>
          </p:nvPr>
        </p:nvGraphicFramePr>
        <p:xfrm>
          <a:off x="5767635" y="4577736"/>
          <a:ext cx="1255733" cy="1255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" name="CorelDRAW" r:id="rId25" imgW="57951" imgH="57951" progId="CorelDraw.Graphic.17">
                  <p:embed/>
                </p:oleObj>
              </mc:Choice>
              <mc:Fallback>
                <p:oleObj name="CorelDRAW" r:id="rId25" imgW="57951" imgH="57951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67635" y="4577736"/>
                        <a:ext cx="1255733" cy="1255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Windows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376919"/>
              </p:ext>
            </p:extLst>
          </p:nvPr>
        </p:nvGraphicFramePr>
        <p:xfrm>
          <a:off x="4910950" y="3791963"/>
          <a:ext cx="1022184" cy="102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" name="CorelDRAW" r:id="rId27" imgW="62862" imgH="62862" progId="CorelDraw.Graphic.17">
                  <p:embed/>
                </p:oleObj>
              </mc:Choice>
              <mc:Fallback>
                <p:oleObj name="CorelDRAW" r:id="rId27" imgW="62862" imgH="62862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910950" y="3791963"/>
                        <a:ext cx="1022184" cy="102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t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72004"/>
              </p:ext>
            </p:extLst>
          </p:nvPr>
        </p:nvGraphicFramePr>
        <p:xfrm>
          <a:off x="7364885" y="3762463"/>
          <a:ext cx="1672136" cy="167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" name="CorelDRAW" r:id="rId29" imgW="56314" imgH="56314" progId="CorelDraw.Graphic.17">
                  <p:embed/>
                </p:oleObj>
              </mc:Choice>
              <mc:Fallback>
                <p:oleObj name="CorelDRAW" r:id="rId29" imgW="56314" imgH="5631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364885" y="3762463"/>
                        <a:ext cx="1672136" cy="1672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Midia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92790"/>
              </p:ext>
            </p:extLst>
          </p:nvPr>
        </p:nvGraphicFramePr>
        <p:xfrm>
          <a:off x="6527811" y="3589142"/>
          <a:ext cx="1533594" cy="1533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4" name="CorelDRAW" r:id="rId31" imgW="49438" imgH="49438" progId="CorelDraw.Graphic.17">
                  <p:embed/>
                </p:oleObj>
              </mc:Choice>
              <mc:Fallback>
                <p:oleObj name="CorelDRAW" r:id="rId31" imgW="49438" imgH="49438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527811" y="3589142"/>
                        <a:ext cx="1533594" cy="1533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Apple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440080"/>
              </p:ext>
            </p:extLst>
          </p:nvPr>
        </p:nvGraphicFramePr>
        <p:xfrm>
          <a:off x="6939791" y="1532166"/>
          <a:ext cx="1041708" cy="1041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" name="CorelDRAW" r:id="rId33" imgW="56641" imgH="56641" progId="CorelDraw.Graphic.17">
                  <p:embed/>
                </p:oleObj>
              </mc:Choice>
              <mc:Fallback>
                <p:oleObj name="CorelDRAW" r:id="rId33" imgW="56641" imgH="56641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939791" y="1532166"/>
                        <a:ext cx="1041708" cy="1041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whats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916431"/>
              </p:ext>
            </p:extLst>
          </p:nvPr>
        </p:nvGraphicFramePr>
        <p:xfrm>
          <a:off x="7251692" y="1839744"/>
          <a:ext cx="1277161" cy="1277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" name="CorelDRAW" r:id="rId35" imgW="63844" imgH="63844" progId="CorelDraw.Graphic.17">
                  <p:embed/>
                </p:oleObj>
              </mc:Choice>
              <mc:Fallback>
                <p:oleObj name="CorelDRAW" r:id="rId35" imgW="63844" imgH="6384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251692" y="1839744"/>
                        <a:ext cx="1277161" cy="1277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Pinterest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678095"/>
              </p:ext>
            </p:extLst>
          </p:nvPr>
        </p:nvGraphicFramePr>
        <p:xfrm>
          <a:off x="6164095" y="536656"/>
          <a:ext cx="1405022" cy="1405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" name="CorelDRAW" r:id="rId37" imgW="40598" imgH="40598" progId="CorelDraw.Graphic.17">
                  <p:embed/>
                </p:oleObj>
              </mc:Choice>
              <mc:Fallback>
                <p:oleObj name="CorelDRAW" r:id="rId37" imgW="40598" imgH="40598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6164095" y="536656"/>
                        <a:ext cx="1405022" cy="1405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WordPress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80844"/>
              </p:ext>
            </p:extLst>
          </p:nvPr>
        </p:nvGraphicFramePr>
        <p:xfrm>
          <a:off x="5643019" y="3172321"/>
          <a:ext cx="1862557" cy="1862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" name="CorelDRAW" r:id="rId39" imgW="49111" imgH="49111" progId="CorelDraw.Graphic.17">
                  <p:embed/>
                </p:oleObj>
              </mc:Choice>
              <mc:Fallback>
                <p:oleObj name="CorelDRAW" r:id="rId39" imgW="49111" imgH="49111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5643019" y="3172321"/>
                        <a:ext cx="1862557" cy="1862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tângulo 32"/>
          <p:cNvSpPr/>
          <p:nvPr/>
        </p:nvSpPr>
        <p:spPr>
          <a:xfrm>
            <a:off x="5786480" y="454253"/>
            <a:ext cx="1041592" cy="57946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28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7532853" y="4841737"/>
            <a:ext cx="755754" cy="71114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6493070" y="1590256"/>
            <a:ext cx="387018" cy="32896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1">
                  <a:shade val="67500"/>
                  <a:satMod val="115000"/>
                  <a:alpha val="77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/>
          <p:cNvSpPr/>
          <p:nvPr/>
        </p:nvSpPr>
        <p:spPr>
          <a:xfrm>
            <a:off x="2174315" y="4475748"/>
            <a:ext cx="1041592" cy="1077134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8000"/>
                </a:schemeClr>
              </a:gs>
              <a:gs pos="50000">
                <a:schemeClr val="accent1">
                  <a:shade val="67500"/>
                  <a:satMod val="115000"/>
                  <a:alpha val="36000"/>
                </a:schemeClr>
              </a:gs>
              <a:gs pos="100000">
                <a:schemeClr val="accent1">
                  <a:shade val="100000"/>
                  <a:satMod val="115000"/>
                  <a:alpha val="3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/>
          <p:cNvSpPr/>
          <p:nvPr/>
        </p:nvSpPr>
        <p:spPr>
          <a:xfrm>
            <a:off x="8891823" y="246560"/>
            <a:ext cx="2933359" cy="34734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7000"/>
                </a:schemeClr>
              </a:gs>
              <a:gs pos="50000">
                <a:schemeClr val="accent1">
                  <a:shade val="67500"/>
                  <a:satMod val="115000"/>
                  <a:alpha val="59000"/>
                </a:schemeClr>
              </a:gs>
              <a:gs pos="100000">
                <a:schemeClr val="accent1">
                  <a:shade val="100000"/>
                  <a:satMod val="115000"/>
                  <a:alpha val="7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People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911545"/>
              </p:ext>
            </p:extLst>
          </p:nvPr>
        </p:nvGraphicFramePr>
        <p:xfrm>
          <a:off x="5911366" y="1667575"/>
          <a:ext cx="1598047" cy="1598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" name="CorelDRAW" r:id="rId41" imgW="60570" imgH="60570" progId="CorelDraw.Graphic.17">
                  <p:embed/>
                </p:oleObj>
              </mc:Choice>
              <mc:Fallback>
                <p:oleObj name="CorelDRAW" r:id="rId41" imgW="60570" imgH="60570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911366" y="1667575"/>
                        <a:ext cx="1598047" cy="1598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Facebook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295653"/>
              </p:ext>
            </p:extLst>
          </p:nvPr>
        </p:nvGraphicFramePr>
        <p:xfrm>
          <a:off x="6016371" y="2692550"/>
          <a:ext cx="1633849" cy="1633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" name="CorelDRAW" r:id="rId43" imgW="60898" imgH="60898" progId="CorelDraw.Graphic.17">
                  <p:embed/>
                </p:oleObj>
              </mc:Choice>
              <mc:Fallback>
                <p:oleObj name="CorelDRAW" r:id="rId43" imgW="60898" imgH="60898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6016371" y="2692550"/>
                        <a:ext cx="1633849" cy="1633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Prop eleitoral"/>
          <p:cNvSpPr txBox="1"/>
          <p:nvPr/>
        </p:nvSpPr>
        <p:spPr>
          <a:xfrm>
            <a:off x="190023" y="2283487"/>
            <a:ext cx="4883163" cy="13234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ranklin Gothic Demi" panose="020B0703020102020204" pitchFamily="34" charset="0"/>
              </a:rPr>
              <a:t>Propaganda eleitoral </a:t>
            </a:r>
          </a:p>
          <a:p>
            <a:r>
              <a:rPr lang="pt-BR" sz="40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ranklin Gothic Demi" panose="020B0703020102020204" pitchFamily="34" charset="0"/>
              </a:rPr>
              <a:t>nas mídias sociais</a:t>
            </a:r>
            <a:endParaRPr lang="pt-BR" sz="4000" i="1" dirty="0">
              <a:solidFill>
                <a:schemeClr val="accent1">
                  <a:lumMod val="20000"/>
                  <a:lumOff val="80000"/>
                </a:schemeClr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0" name="Forum nacional"/>
          <p:cNvSpPr/>
          <p:nvPr/>
        </p:nvSpPr>
        <p:spPr>
          <a:xfrm>
            <a:off x="109547" y="3521363"/>
            <a:ext cx="3352542" cy="6155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ranklin Gothic Demi" panose="020B0703020102020204" pitchFamily="34" charset="0"/>
              </a:rPr>
              <a:t>Fórum nacional</a:t>
            </a:r>
            <a:endParaRPr lang="pt-BR" sz="3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Franklin Gothic Demi" panose="020B070302010202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71654" y="285970"/>
            <a:ext cx="416560" cy="5203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59000"/>
                </a:schemeClr>
              </a:gs>
              <a:gs pos="100000">
                <a:schemeClr val="accent1">
                  <a:shade val="100000"/>
                  <a:satMod val="115000"/>
                  <a:alpha val="7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2551965" y="7023"/>
            <a:ext cx="369505" cy="42330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26000"/>
                </a:schemeClr>
              </a:gs>
              <a:gs pos="100000">
                <a:schemeClr val="accent1">
                  <a:shade val="100000"/>
                  <a:satMod val="115000"/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>
            <a:off x="3044793" y="4231102"/>
            <a:ext cx="369505" cy="42330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26000"/>
                </a:schemeClr>
              </a:gs>
              <a:gs pos="100000">
                <a:schemeClr val="accent1">
                  <a:shade val="100000"/>
                  <a:satMod val="115000"/>
                  <a:alpha val="3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11502188" y="420230"/>
            <a:ext cx="709157" cy="87480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21000"/>
                </a:schemeClr>
              </a:gs>
              <a:gs pos="100000">
                <a:schemeClr val="accent1">
                  <a:shade val="100000"/>
                  <a:satMod val="115000"/>
                  <a:alpha val="26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9629337" y="4341293"/>
            <a:ext cx="310809" cy="24109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59000"/>
                </a:schemeClr>
              </a:gs>
              <a:gs pos="100000">
                <a:schemeClr val="accent1">
                  <a:shade val="100000"/>
                  <a:satMod val="115000"/>
                  <a:alpha val="7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>
            <a:off x="4560048" y="4533858"/>
            <a:ext cx="310809" cy="24109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59000"/>
                </a:schemeClr>
              </a:gs>
              <a:gs pos="100000">
                <a:schemeClr val="accent1">
                  <a:shade val="100000"/>
                  <a:satMod val="115000"/>
                  <a:alpha val="73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334572" y="658827"/>
            <a:ext cx="369505" cy="42330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39000"/>
                </a:schemeClr>
              </a:gs>
              <a:gs pos="50000">
                <a:schemeClr val="accent1">
                  <a:shade val="67500"/>
                  <a:satMod val="115000"/>
                  <a:alpha val="42000"/>
                </a:schemeClr>
              </a:gs>
              <a:gs pos="100000">
                <a:schemeClr val="accent1">
                  <a:shade val="100000"/>
                  <a:satMod val="115000"/>
                  <a:alpha val="29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84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798">
        <p:fade/>
      </p:transition>
    </mc:Choice>
    <mc:Fallback>
      <p:transition spd="med" advTm="13798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5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5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42000" fill="hold" nodeType="withEffect" p14:presetBounceEnd="73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000">
                                          <p:cBhvr additive="base">
                                            <p:cTn id="3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000">
                                          <p:cBhvr additive="base">
                                            <p:cTn id="3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decel="6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1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4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3000"/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accel="20000" fill="hold" nodeType="withEffect" p14:presetBounceEnd="6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8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8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4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 p14:presetBounceEnd="53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000">
                                          <p:cBhvr additive="base">
                                            <p:cTn id="9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000">
                                          <p:cBhvr additive="base">
                                            <p:cTn id="9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6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94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14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1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1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1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2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2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14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8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37" grpId="0" animBg="1"/>
          <p:bldP spid="37" grpId="1" animBg="1"/>
          <p:bldP spid="38" grpId="0" build="p"/>
          <p:bldP spid="40" grpId="0"/>
          <p:bldP spid="41" grpId="0" animBg="1"/>
          <p:bldP spid="43" grpId="0" animBg="1"/>
          <p:bldP spid="44" grpId="0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4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4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4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4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4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decel="62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2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3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1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4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0"/>
                                            <p:tgtEl>
                                              <p:spTgt spid="3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3000"/>
                                            <p:tgtEl>
                                              <p:spTgt spid="3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4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6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94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2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14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14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4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14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2" presetClass="entr" presetSubtype="2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2" presetClass="entr" presetSubtype="2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14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6" grpId="0" animBg="1"/>
          <p:bldP spid="37" grpId="0" animBg="1"/>
          <p:bldP spid="37" grpId="1" animBg="1"/>
          <p:bldP spid="38" grpId="0" build="p"/>
          <p:bldP spid="40" grpId="0"/>
          <p:bldP spid="41" grpId="0" animBg="1"/>
          <p:bldP spid="43" grpId="0" animBg="1"/>
          <p:bldP spid="44" grpId="0" animBg="1"/>
          <p:bldP spid="45" grpId="0" animBg="1"/>
          <p:bldP spid="45" grpId="1" animBg="1"/>
          <p:bldP spid="46" grpId="0" animBg="1"/>
          <p:bldP spid="46" grpId="1" animBg="1"/>
          <p:bldP spid="47" grpId="0" animBg="1"/>
          <p:bldP spid="47" grpId="1" animBg="1"/>
          <p:bldP spid="4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ndo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  <a:alpha val="64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  <a:alpha val="3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alização"/>
          <p:cNvSpPr>
            <a:spLocks noGrp="1"/>
          </p:cNvSpPr>
          <p:nvPr>
            <p:ph type="title"/>
          </p:nvPr>
        </p:nvSpPr>
        <p:spPr>
          <a:xfrm>
            <a:off x="4466022" y="386908"/>
            <a:ext cx="3259954" cy="7945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endPos="35000" dir="5400000" sy="-100000" algn="bl" rotWithShape="0"/>
          </a:effectLst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Realização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Apoio"/>
          <p:cNvSpPr txBox="1">
            <a:spLocks/>
          </p:cNvSpPr>
          <p:nvPr/>
        </p:nvSpPr>
        <p:spPr>
          <a:xfrm>
            <a:off x="4721087" y="3934208"/>
            <a:ext cx="2749825" cy="5938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Franklin Gothic Demi" panose="020B0703020102020204" pitchFamily="34" charset="0"/>
              </a:rPr>
              <a:t>Apoio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3" name="logo-coptre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19" y="1181500"/>
            <a:ext cx="2043760" cy="1814792"/>
          </a:xfrm>
          <a:prstGeom prst="rect">
            <a:avLst/>
          </a:prstGeom>
          <a:effectLst>
            <a:reflection blurRad="6350" stA="29000" endPos="37000" dir="5400000" sy="-100000" algn="bl" rotWithShape="0"/>
          </a:effectLst>
        </p:spPr>
      </p:pic>
      <p:graphicFrame>
        <p:nvGraphicFramePr>
          <p:cNvPr id="6" name="logo-JE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468680"/>
              </p:ext>
            </p:extLst>
          </p:nvPr>
        </p:nvGraphicFramePr>
        <p:xfrm>
          <a:off x="4281976" y="4672592"/>
          <a:ext cx="1092912" cy="1076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CorelDRAW" r:id="rId4" imgW="4309357" imgH="4245366" progId="CorelDraw.Graphic.18">
                  <p:embed/>
                </p:oleObj>
              </mc:Choice>
              <mc:Fallback>
                <p:oleObj name="CorelDRAW" r:id="rId4" imgW="4309357" imgH="4245366" progId="CorelDraw.Graphic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1976" y="4672592"/>
                        <a:ext cx="1092912" cy="1076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logo-EJ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67" y="4552888"/>
            <a:ext cx="1613135" cy="1496861"/>
          </a:xfrm>
          <a:prstGeom prst="rect">
            <a:avLst/>
          </a:prstGeom>
        </p:spPr>
      </p:pic>
      <p:sp>
        <p:nvSpPr>
          <p:cNvPr id="9" name="TRE-MT"/>
          <p:cNvSpPr txBox="1"/>
          <p:nvPr/>
        </p:nvSpPr>
        <p:spPr>
          <a:xfrm>
            <a:off x="4466022" y="5708844"/>
            <a:ext cx="104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2"/>
                </a:solidFill>
                <a:latin typeface="Franklin Gothic Demi" panose="020B0703020102020204" pitchFamily="34" charset="0"/>
              </a:rPr>
              <a:t>TRE-MT</a:t>
            </a:r>
            <a:endParaRPr lang="pt-BR" dirty="0">
              <a:solidFill>
                <a:schemeClr val="bg2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646">
        <p:fade/>
      </p:transition>
    </mc:Choice>
    <mc:Fallback>
      <p:transition spd="med" advTm="146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10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Franklin Gothic Demi</vt:lpstr>
      <vt:lpstr>Tema do Office</vt:lpstr>
      <vt:lpstr>CorelDRAW</vt:lpstr>
      <vt:lpstr>CorelDRAW X8 Graphic</vt:lpstr>
      <vt:lpstr>Apresentação do PowerPoint</vt:lpstr>
      <vt:lpstr>Realização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Jorge Kimura</dc:creator>
  <cp:lastModifiedBy>Jorge Kimura</cp:lastModifiedBy>
  <cp:revision>34</cp:revision>
  <dcterms:created xsi:type="dcterms:W3CDTF">2018-02-25T22:08:36Z</dcterms:created>
  <dcterms:modified xsi:type="dcterms:W3CDTF">2018-02-26T12:23:50Z</dcterms:modified>
</cp:coreProperties>
</file>